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2" r:id="rId1"/>
  </p:sldMasterIdLst>
  <p:handoutMasterIdLst>
    <p:handoutMasterId r:id="rId13"/>
  </p:handoutMasterIdLst>
  <p:sldIdLst>
    <p:sldId id="256" r:id="rId2"/>
    <p:sldId id="258" r:id="rId3"/>
    <p:sldId id="266" r:id="rId4"/>
    <p:sldId id="267" r:id="rId5"/>
    <p:sldId id="259" r:id="rId6"/>
    <p:sldId id="260" r:id="rId7"/>
    <p:sldId id="261" r:id="rId8"/>
    <p:sldId id="262" r:id="rId9"/>
    <p:sldId id="268" r:id="rId10"/>
    <p:sldId id="264" r:id="rId11"/>
    <p:sldId id="265" r:id="rId1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777" autoAdjust="0"/>
    <p:restoredTop sz="94710" autoAdjust="0"/>
  </p:normalViewPr>
  <p:slideViewPr>
    <p:cSldViewPr>
      <p:cViewPr varScale="1">
        <p:scale>
          <a:sx n="73" d="100"/>
          <a:sy n="73" d="100"/>
        </p:scale>
        <p:origin x="-1074" y="-9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handoutMaster" Target="handoutMasters/handout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0EFC52E4-EAB6-4954-8103-1D9FE893B77D}" type="datetimeFigureOut">
              <a:rPr lang="en-US" smtClean="0"/>
              <a:t>5/17/2011</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260587E7-81D9-4B9D-919B-5C2B6A9A4446}" type="slidenum">
              <a:rPr lang="en-US" smtClean="0"/>
              <a:t>‹#›</a:t>
            </a:fld>
            <a:endParaRPr lang="en-US"/>
          </a:p>
        </p:txBody>
      </p:sp>
    </p:spTree>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Isosceles Triangle 6"/>
          <p:cNvSpPr/>
          <p:nvPr/>
        </p:nvSpPr>
        <p:spPr>
          <a:xfrm rot="16200000">
            <a:off x="7554353" y="5254283"/>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540544" y="776288"/>
            <a:ext cx="8062912" cy="1470025"/>
          </a:xfrm>
        </p:spPr>
        <p:txBody>
          <a:bodyPr anchor="b">
            <a:normAutofit/>
          </a:bodyPr>
          <a:lstStyle>
            <a:lvl1pPr algn="r">
              <a:defRPr sz="4400"/>
            </a:lvl1pPr>
          </a:lstStyle>
          <a:p>
            <a:r>
              <a:rPr kumimoji="0" lang="en-US" smtClean="0"/>
              <a:t>Click to edit Master title style</a:t>
            </a:r>
            <a:endParaRPr kumimoji="0" lang="en-US"/>
          </a:p>
        </p:txBody>
      </p:sp>
      <p:sp>
        <p:nvSpPr>
          <p:cNvPr id="9" name="Subtitle 8"/>
          <p:cNvSpPr>
            <a:spLocks noGrp="1"/>
          </p:cNvSpPr>
          <p:nvPr>
            <p:ph type="subTitle" idx="1"/>
          </p:nvPr>
        </p:nvSpPr>
        <p:spPr>
          <a:xfrm>
            <a:off x="540544" y="2250280"/>
            <a:ext cx="8062912" cy="1752600"/>
          </a:xfrm>
        </p:spPr>
        <p:txBody>
          <a:bodyPr/>
          <a:lstStyle>
            <a:lvl1pPr marL="0" marR="36576" indent="0" algn="r">
              <a:spcBef>
                <a:spcPts val="0"/>
              </a:spcBef>
              <a:buNone/>
              <a:defRPr>
                <a:ln>
                  <a:solidFill>
                    <a:schemeClr val="bg2"/>
                  </a:solidFill>
                </a:ln>
                <a:solidFill>
                  <a:schemeClr val="tx1">
                    <a:tint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1371600" y="6012656"/>
            <a:ext cx="5791200" cy="365125"/>
          </a:xfrm>
        </p:spPr>
        <p:txBody>
          <a:bodyPr tIns="0" bIns="0" anchor="t"/>
          <a:lstStyle>
            <a:lvl1pPr algn="r">
              <a:defRPr sz="1000"/>
            </a:lvl1pPr>
          </a:lstStyle>
          <a:p>
            <a:fld id="{C79F4140-FCA5-42E9-A097-C4A588B00BD7}" type="datetimeFigureOut">
              <a:rPr lang="en-US" smtClean="0"/>
              <a:pPr/>
              <a:t>5/17/2011</a:t>
            </a:fld>
            <a:endParaRPr lang="en-US"/>
          </a:p>
        </p:txBody>
      </p:sp>
      <p:sp>
        <p:nvSpPr>
          <p:cNvPr id="17" name="Footer Placeholder 16"/>
          <p:cNvSpPr>
            <a:spLocks noGrp="1"/>
          </p:cNvSpPr>
          <p:nvPr>
            <p:ph type="ftr" sz="quarter" idx="11"/>
          </p:nvPr>
        </p:nvSpPr>
        <p:spPr>
          <a:xfrm>
            <a:off x="1371600" y="5650704"/>
            <a:ext cx="5791200" cy="365125"/>
          </a:xfrm>
        </p:spPr>
        <p:txBody>
          <a:bodyPr tIns="0" bIns="0" anchor="b"/>
          <a:lstStyle>
            <a:lvl1pPr algn="r">
              <a:defRPr sz="1100"/>
            </a:lvl1pPr>
          </a:lstStyle>
          <a:p>
            <a:endParaRPr lang="en-US"/>
          </a:p>
        </p:txBody>
      </p:sp>
      <p:sp>
        <p:nvSpPr>
          <p:cNvPr id="29" name="Slide Number Placeholder 28"/>
          <p:cNvSpPr>
            <a:spLocks noGrp="1"/>
          </p:cNvSpPr>
          <p:nvPr>
            <p:ph type="sldNum" sz="quarter" idx="12"/>
          </p:nvPr>
        </p:nvSpPr>
        <p:spPr>
          <a:xfrm>
            <a:off x="8392247" y="5752307"/>
            <a:ext cx="502920" cy="365125"/>
          </a:xfrm>
        </p:spPr>
        <p:txBody>
          <a:bodyPr anchor="ctr"/>
          <a:lstStyle>
            <a:lvl1pPr algn="ctr">
              <a:defRPr sz="1300">
                <a:solidFill>
                  <a:srgbClr val="FFFFFF"/>
                </a:solidFill>
              </a:defRPr>
            </a:lvl1pPr>
          </a:lstStyle>
          <a:p>
            <a:fld id="{94C6FEF0-E879-4163-86DE-646CBDD5552A}"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C79F4140-FCA5-42E9-A097-C4A588B00BD7}" type="datetimeFigureOut">
              <a:rPr lang="en-US" smtClean="0"/>
              <a:pPr/>
              <a:t>5/17/2011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4C6FEF0-E879-4163-86DE-646CBDD5552A}"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81800" y="381000"/>
            <a:ext cx="1905000" cy="5486400"/>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381000"/>
            <a:ext cx="6248400" cy="5486400"/>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C79F4140-FCA5-42E9-A097-C4A588B00BD7}" type="datetimeFigureOut">
              <a:rPr lang="en-US" smtClean="0"/>
              <a:pPr/>
              <a:t>5/17/2011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4C6FEF0-E879-4163-86DE-646CBDD5552A}"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67494"/>
            <a:ext cx="8229600" cy="1399032"/>
          </a:xfrm>
        </p:spPr>
        <p:txBody>
          <a:bodyPr/>
          <a:lstStyle/>
          <a:p>
            <a:r>
              <a:rPr kumimoji="0" lang="en-US" smtClean="0"/>
              <a:t>Click to edit Master title style</a:t>
            </a:r>
            <a:endParaRPr kumimoji="0" lang="en-US"/>
          </a:p>
        </p:txBody>
      </p:sp>
      <p:sp>
        <p:nvSpPr>
          <p:cNvPr id="3" name="Content Placeholder 2"/>
          <p:cNvSpPr>
            <a:spLocks noGrp="1"/>
          </p:cNvSpPr>
          <p:nvPr>
            <p:ph idx="1"/>
          </p:nvPr>
        </p:nvSpPr>
        <p:spPr>
          <a:xfrm>
            <a:off x="457200" y="1882808"/>
            <a:ext cx="8229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4791456" y="6480048"/>
            <a:ext cx="2133600" cy="301752"/>
          </a:xfrm>
        </p:spPr>
        <p:txBody>
          <a:bodyPr/>
          <a:lstStyle/>
          <a:p>
            <a:fld id="{C79F4140-FCA5-42E9-A097-C4A588B00BD7}" type="datetimeFigureOut">
              <a:rPr lang="en-US" smtClean="0"/>
              <a:pPr/>
              <a:t>5/17/2011</a:t>
            </a:fld>
            <a:endParaRPr lang="en-US"/>
          </a:p>
        </p:txBody>
      </p:sp>
      <p:sp>
        <p:nvSpPr>
          <p:cNvPr id="5" name="Footer Placeholder 4"/>
          <p:cNvSpPr>
            <a:spLocks noGrp="1"/>
          </p:cNvSpPr>
          <p:nvPr>
            <p:ph type="ftr" sz="quarter" idx="11"/>
          </p:nvPr>
        </p:nvSpPr>
        <p:spPr>
          <a:xfrm>
            <a:off x="457200" y="6480969"/>
            <a:ext cx="4260056" cy="300831"/>
          </a:xfrm>
        </p:spPr>
        <p:txBody>
          <a:bodyPr/>
          <a:lstStyle/>
          <a:p>
            <a:endParaRPr lang="en-US"/>
          </a:p>
        </p:txBody>
      </p:sp>
      <p:sp>
        <p:nvSpPr>
          <p:cNvPr id="6" name="Slide Number Placeholder 5"/>
          <p:cNvSpPr>
            <a:spLocks noGrp="1"/>
          </p:cNvSpPr>
          <p:nvPr>
            <p:ph type="sldNum" sz="quarter" idx="12"/>
          </p:nvPr>
        </p:nvSpPr>
        <p:spPr/>
        <p:txBody>
          <a:bodyPr/>
          <a:lstStyle/>
          <a:p>
            <a:fld id="{94C6FEF0-E879-4163-86DE-646CBDD5552A}"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1"/>
      </p:bgRef>
    </p:bg>
    <p:spTree>
      <p:nvGrpSpPr>
        <p:cNvPr id="1" name=""/>
        <p:cNvGrpSpPr/>
        <p:nvPr/>
      </p:nvGrpSpPr>
      <p:grpSpPr>
        <a:xfrm>
          <a:off x="0" y="0"/>
          <a:ext cx="0" cy="0"/>
          <a:chOff x="0" y="0"/>
          <a:chExt cx="0" cy="0"/>
        </a:xfrm>
      </p:grpSpPr>
      <p:sp>
        <p:nvSpPr>
          <p:cNvPr id="9" name="Right Triangle 8"/>
          <p:cNvSpPr/>
          <p:nvPr/>
        </p:nvSpPr>
        <p:spPr>
          <a:xfrm flipV="1">
            <a:off x="7034" y="7034"/>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algn="ctr" defTabSz="914400" rtl="0" eaLnBrk="1" latinLnBrk="0" hangingPunct="1"/>
            <a:endParaRPr kumimoji="0" lang="en-US" sz="1800" kern="1200">
              <a:solidFill>
                <a:schemeClr val="lt1"/>
              </a:solidFill>
              <a:latin typeface="+mn-lt"/>
              <a:ea typeface="+mn-ea"/>
              <a:cs typeface="+mn-cs"/>
            </a:endParaRPr>
          </a:p>
        </p:txBody>
      </p:sp>
      <p:sp>
        <p:nvSpPr>
          <p:cNvPr id="8" name="Isosceles Triangle 7"/>
          <p:cNvSpPr/>
          <p:nvPr/>
        </p:nvSpPr>
        <p:spPr>
          <a:xfrm rot="5400000" flipV="1">
            <a:off x="7554353" y="309490"/>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4" name="Date Placeholder 3"/>
          <p:cNvSpPr>
            <a:spLocks noGrp="1"/>
          </p:cNvSpPr>
          <p:nvPr>
            <p:ph type="dt" sz="half" idx="10"/>
          </p:nvPr>
        </p:nvSpPr>
        <p:spPr>
          <a:xfrm>
            <a:off x="6955632" y="6477000"/>
            <a:ext cx="2133600" cy="304800"/>
          </a:xfrm>
        </p:spPr>
        <p:txBody>
          <a:bodyPr/>
          <a:lstStyle/>
          <a:p>
            <a:fld id="{C79F4140-FCA5-42E9-A097-C4A588B00BD7}" type="datetimeFigureOut">
              <a:rPr lang="en-US" smtClean="0"/>
              <a:pPr/>
              <a:t>5/17/2011</a:t>
            </a:fld>
            <a:endParaRPr lang="en-US"/>
          </a:p>
        </p:txBody>
      </p:sp>
      <p:sp>
        <p:nvSpPr>
          <p:cNvPr id="5" name="Footer Placeholder 4"/>
          <p:cNvSpPr>
            <a:spLocks noGrp="1"/>
          </p:cNvSpPr>
          <p:nvPr>
            <p:ph type="ftr" sz="quarter" idx="11"/>
          </p:nvPr>
        </p:nvSpPr>
        <p:spPr>
          <a:xfrm>
            <a:off x="2619376" y="6480969"/>
            <a:ext cx="4260056" cy="300831"/>
          </a:xfrm>
        </p:spPr>
        <p:txBody>
          <a:bodyPr/>
          <a:lstStyle/>
          <a:p>
            <a:endParaRPr lang="en-US"/>
          </a:p>
        </p:txBody>
      </p:sp>
      <p:sp>
        <p:nvSpPr>
          <p:cNvPr id="6" name="Slide Number Placeholder 5"/>
          <p:cNvSpPr>
            <a:spLocks noGrp="1"/>
          </p:cNvSpPr>
          <p:nvPr>
            <p:ph type="sldNum" sz="quarter" idx="12"/>
          </p:nvPr>
        </p:nvSpPr>
        <p:spPr>
          <a:xfrm>
            <a:off x="8451056" y="809624"/>
            <a:ext cx="502920" cy="300831"/>
          </a:xfrm>
        </p:spPr>
        <p:txBody>
          <a:bodyPr/>
          <a:lstStyle/>
          <a:p>
            <a:fld id="{94C6FEF0-E879-4163-86DE-646CBDD5552A}" type="slidenum">
              <a:rPr lang="en-US" smtClean="0"/>
              <a:pPr/>
              <a:t>‹#›</a:t>
            </a:fld>
            <a:endParaRPr lang="en-US"/>
          </a:p>
        </p:txBody>
      </p:sp>
      <p:cxnSp>
        <p:nvCxnSpPr>
          <p:cNvPr id="11" name="Straight Connector 10"/>
          <p:cNvCxnSpPr/>
          <p:nvPr/>
        </p:nvCxnSpPr>
        <p:spPr>
          <a:xfrm rot="10800000">
            <a:off x="6468794" y="9381"/>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flipV="1">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a:xfrm>
            <a:off x="381000" y="271464"/>
            <a:ext cx="7239000" cy="1362075"/>
          </a:xfrm>
        </p:spPr>
        <p:txBody>
          <a:bodyPr anchor="ctr"/>
          <a:lstStyle>
            <a:lvl1pPr marL="0" algn="l">
              <a:buNone/>
              <a:defRPr sz="3600" b="1" cap="none"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381000" y="1633536"/>
            <a:ext cx="3886200" cy="2286000"/>
          </a:xfrm>
        </p:spPr>
        <p:txBody>
          <a:bodyPr anchor="t"/>
          <a:lstStyle>
            <a:lvl1pPr marL="54864" indent="0" algn="l">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lgn="l">
              <a:defRPr/>
            </a:lvl1p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4791456" y="6480969"/>
            <a:ext cx="2133600" cy="301752"/>
          </a:xfrm>
        </p:spPr>
        <p:txBody>
          <a:bodyPr/>
          <a:lstStyle/>
          <a:p>
            <a:fld id="{C79F4140-FCA5-42E9-A097-C4A588B00BD7}" type="datetimeFigureOut">
              <a:rPr lang="en-US" smtClean="0"/>
              <a:pPr/>
              <a:t>5/17/2011</a:t>
            </a:fld>
            <a:endParaRPr lang="en-US"/>
          </a:p>
        </p:txBody>
      </p:sp>
      <p:sp>
        <p:nvSpPr>
          <p:cNvPr id="6" name="Footer Placeholder 5"/>
          <p:cNvSpPr>
            <a:spLocks noGrp="1"/>
          </p:cNvSpPr>
          <p:nvPr>
            <p:ph type="ftr" sz="quarter" idx="11"/>
          </p:nvPr>
        </p:nvSpPr>
        <p:spPr>
          <a:xfrm>
            <a:off x="457200" y="6480969"/>
            <a:ext cx="4260056" cy="301752"/>
          </a:xfrm>
        </p:spPr>
        <p:txBody>
          <a:bodyPr/>
          <a:lstStyle/>
          <a:p>
            <a:endParaRPr lang="en-US"/>
          </a:p>
        </p:txBody>
      </p:sp>
      <p:sp>
        <p:nvSpPr>
          <p:cNvPr id="7" name="Slide Number Placeholder 6"/>
          <p:cNvSpPr>
            <a:spLocks noGrp="1"/>
          </p:cNvSpPr>
          <p:nvPr>
            <p:ph type="sldNum" sz="quarter" idx="12"/>
          </p:nvPr>
        </p:nvSpPr>
        <p:spPr>
          <a:xfrm>
            <a:off x="7589520" y="6480969"/>
            <a:ext cx="502920" cy="301752"/>
          </a:xfrm>
        </p:spPr>
        <p:txBody>
          <a:bodyPr/>
          <a:lstStyle/>
          <a:p>
            <a:fld id="{94C6FEF0-E879-4163-86DE-646CBDD5552A}"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48198" y="290732"/>
            <a:ext cx="1066800" cy="6153912"/>
          </a:xfrm>
        </p:spPr>
        <p:txBody>
          <a:bodyPr vert="vert270" anchor="b"/>
          <a:lstStyle>
            <a:lvl1pPr marL="0" algn="ctr">
              <a:defRPr sz="3300" b="1">
                <a:ln w="6350">
                  <a:solidFill>
                    <a:schemeClr val="tx1"/>
                  </a:solidFill>
                </a:ln>
                <a:solidFill>
                  <a:schemeClr val="tx1"/>
                </a:solidFill>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365006" y="290732"/>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1365006" y="3427124"/>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2022230" y="290732"/>
            <a:ext cx="6858000" cy="3017520"/>
          </a:xfrm>
        </p:spPr>
        <p:txBody>
          <a:bodyPr/>
          <a:lstStyle>
            <a:lvl1pPr algn="l">
              <a:defRPr sz="2400"/>
            </a:lvl1pPr>
            <a:lvl2pPr algn="l">
              <a:defRPr sz="2000"/>
            </a:lvl2pPr>
            <a:lvl3pPr algn="l">
              <a:defRPr sz="1800"/>
            </a:lvl3pPr>
            <a:lvl4pPr algn="l">
              <a:defRPr sz="1600"/>
            </a:lvl4pPr>
            <a:lvl5pPr algn="l">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2022230" y="3427124"/>
            <a:ext cx="6858000" cy="3017520"/>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a:xfrm>
            <a:off x="4791456" y="6480969"/>
            <a:ext cx="2130552" cy="301752"/>
          </a:xfrm>
        </p:spPr>
        <p:txBody>
          <a:bodyPr/>
          <a:lstStyle/>
          <a:p>
            <a:fld id="{C79F4140-FCA5-42E9-A097-C4A588B00BD7}" type="datetimeFigureOut">
              <a:rPr lang="en-US" smtClean="0"/>
              <a:pPr/>
              <a:t>5/17/2011</a:t>
            </a:fld>
            <a:endParaRPr lang="en-US"/>
          </a:p>
        </p:txBody>
      </p:sp>
      <p:sp>
        <p:nvSpPr>
          <p:cNvPr id="8" name="Footer Placeholder 7"/>
          <p:cNvSpPr>
            <a:spLocks noGrp="1"/>
          </p:cNvSpPr>
          <p:nvPr>
            <p:ph type="ftr" sz="quarter" idx="11"/>
          </p:nvPr>
        </p:nvSpPr>
        <p:spPr>
          <a:xfrm>
            <a:off x="457200" y="6480969"/>
            <a:ext cx="4261104" cy="301752"/>
          </a:xfrm>
        </p:spPr>
        <p:txBody>
          <a:bodyPr/>
          <a:lstStyle/>
          <a:p>
            <a:endParaRPr lang="en-US"/>
          </a:p>
        </p:txBody>
      </p:sp>
      <p:sp>
        <p:nvSpPr>
          <p:cNvPr id="9" name="Slide Number Placeholder 8"/>
          <p:cNvSpPr>
            <a:spLocks noGrp="1"/>
          </p:cNvSpPr>
          <p:nvPr>
            <p:ph type="sldNum" sz="quarter" idx="12"/>
          </p:nvPr>
        </p:nvSpPr>
        <p:spPr>
          <a:xfrm>
            <a:off x="7589520" y="6483096"/>
            <a:ext cx="502920" cy="301752"/>
          </a:xfrm>
        </p:spPr>
        <p:txBody>
          <a:bodyPr/>
          <a:lstStyle>
            <a:lvl1pPr algn="ctr">
              <a:defRPr/>
            </a:lvl1pPr>
          </a:lstStyle>
          <a:p>
            <a:fld id="{94C6FEF0-E879-4163-86DE-646CBDD5552A}"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0"/>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C79F4140-FCA5-42E9-A097-C4A588B00BD7}" type="datetimeFigureOut">
              <a:rPr lang="en-US" smtClean="0"/>
              <a:pPr/>
              <a:t>5/17/2011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4C6FEF0-E879-4163-86DE-646CBDD5552A}"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791456" y="6480969"/>
            <a:ext cx="2133600" cy="301752"/>
          </a:xfrm>
        </p:spPr>
        <p:txBody>
          <a:bodyPr/>
          <a:lstStyle/>
          <a:p>
            <a:fld id="{C79F4140-FCA5-42E9-A097-C4A588B00BD7}" type="datetimeFigureOut">
              <a:rPr lang="en-US" smtClean="0"/>
              <a:pPr/>
              <a:t>5/17/2011</a:t>
            </a:fld>
            <a:endParaRPr lang="en-US"/>
          </a:p>
        </p:txBody>
      </p:sp>
      <p:sp>
        <p:nvSpPr>
          <p:cNvPr id="3" name="Footer Placeholder 2"/>
          <p:cNvSpPr>
            <a:spLocks noGrp="1"/>
          </p:cNvSpPr>
          <p:nvPr>
            <p:ph type="ftr" sz="quarter" idx="11"/>
          </p:nvPr>
        </p:nvSpPr>
        <p:spPr>
          <a:xfrm>
            <a:off x="457200" y="6481890"/>
            <a:ext cx="4260056" cy="300831"/>
          </a:xfrm>
        </p:spPr>
        <p:txBody>
          <a:bodyPr/>
          <a:lstStyle/>
          <a:p>
            <a:endParaRPr lang="en-US"/>
          </a:p>
        </p:txBody>
      </p:sp>
      <p:sp>
        <p:nvSpPr>
          <p:cNvPr id="4" name="Slide Number Placeholder 3"/>
          <p:cNvSpPr>
            <a:spLocks noGrp="1"/>
          </p:cNvSpPr>
          <p:nvPr>
            <p:ph type="sldNum" sz="quarter" idx="12"/>
          </p:nvPr>
        </p:nvSpPr>
        <p:spPr>
          <a:xfrm>
            <a:off x="7589520" y="6480969"/>
            <a:ext cx="502920" cy="301752"/>
          </a:xfrm>
        </p:spPr>
        <p:txBody>
          <a:bodyPr/>
          <a:lstStyle/>
          <a:p>
            <a:fld id="{94C6FEF0-E879-4163-86DE-646CBDD5552A}"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19456" y="367664"/>
            <a:ext cx="914400" cy="5943600"/>
          </a:xfrm>
        </p:spPr>
        <p:txBody>
          <a:bodyPr vert="vert270" anchor="b"/>
          <a:lstStyle>
            <a:lvl1pPr marL="0" marR="18288" algn="r">
              <a:spcBef>
                <a:spcPts val="0"/>
              </a:spcBef>
              <a:buNone/>
              <a:defRPr sz="2900" b="0" cap="all" baseline="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1135856" y="367664"/>
            <a:ext cx="2438400" cy="5943600"/>
          </a:xfrm>
        </p:spPr>
        <p:txBody>
          <a:bodyPr anchor="t"/>
          <a:lstStyle>
            <a:lvl1pPr marL="0" indent="0">
              <a:spcBef>
                <a:spcPts val="0"/>
              </a:spcBef>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651250" y="320040"/>
            <a:ext cx="5276088" cy="5989320"/>
          </a:xfrm>
        </p:spPr>
        <p:txBody>
          <a:bodyPr/>
          <a:lstStyle>
            <a:lvl1pPr>
              <a:spcBef>
                <a:spcPts val="0"/>
              </a:spcBef>
              <a:defRPr sz="3000"/>
            </a:lvl1pPr>
            <a:lvl2pPr>
              <a:defRPr sz="2600"/>
            </a:lvl2pPr>
            <a:lvl3pPr>
              <a:defRPr sz="24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278976" y="6556248"/>
            <a:ext cx="2133600" cy="301752"/>
          </a:xfrm>
        </p:spPr>
        <p:txBody>
          <a:bodyPr/>
          <a:lstStyle>
            <a:lvl1pPr>
              <a:defRPr sz="900"/>
            </a:lvl1pPr>
          </a:lstStyle>
          <a:p>
            <a:fld id="{C79F4140-FCA5-42E9-A097-C4A588B00BD7}" type="datetimeFigureOut">
              <a:rPr lang="en-US" smtClean="0"/>
              <a:pPr/>
              <a:t>5/17/2011</a:t>
            </a:fld>
            <a:endParaRPr lang="en-US"/>
          </a:p>
        </p:txBody>
      </p:sp>
      <p:sp>
        <p:nvSpPr>
          <p:cNvPr id="6" name="Footer Placeholder 5"/>
          <p:cNvSpPr>
            <a:spLocks noGrp="1"/>
          </p:cNvSpPr>
          <p:nvPr>
            <p:ph type="ftr" sz="quarter" idx="11"/>
          </p:nvPr>
        </p:nvSpPr>
        <p:spPr>
          <a:xfrm>
            <a:off x="1135856" y="6556248"/>
            <a:ext cx="5143120" cy="301752"/>
          </a:xfrm>
        </p:spPr>
        <p:txBody>
          <a:bodyPr/>
          <a:lstStyle>
            <a:lvl1pPr>
              <a:defRPr sz="900"/>
            </a:lvl1pPr>
          </a:lstStyle>
          <a:p>
            <a:endParaRPr lang="en-US"/>
          </a:p>
        </p:txBody>
      </p:sp>
      <p:sp>
        <p:nvSpPr>
          <p:cNvPr id="7" name="Slide Number Placeholder 6"/>
          <p:cNvSpPr>
            <a:spLocks noGrp="1"/>
          </p:cNvSpPr>
          <p:nvPr>
            <p:ph type="sldNum" sz="quarter" idx="12"/>
          </p:nvPr>
        </p:nvSpPr>
        <p:spPr>
          <a:xfrm>
            <a:off x="8410576" y="6556248"/>
            <a:ext cx="502920" cy="301752"/>
          </a:xfrm>
        </p:spPr>
        <p:txBody>
          <a:bodyPr/>
          <a:lstStyle>
            <a:lvl1pPr>
              <a:defRPr sz="900"/>
            </a:lvl1pPr>
          </a:lstStyle>
          <a:p>
            <a:fld id="{94C6FEF0-E879-4163-86DE-646CBDD5552A}"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19456" y="150896"/>
            <a:ext cx="914400" cy="6400800"/>
          </a:xfrm>
        </p:spPr>
        <p:txBody>
          <a:bodyPr vert="vert270" anchor="b"/>
          <a:lstStyle>
            <a:lvl1pPr marL="0" algn="l">
              <a:buNone/>
              <a:defRPr sz="3000" b="0" cap="all" baseline="0"/>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138237" y="373966"/>
            <a:ext cx="7333488" cy="5486400"/>
          </a:xfrm>
          <a:solidFill>
            <a:schemeClr val="bg2">
              <a:shade val="50000"/>
            </a:schemeClr>
          </a:solidFill>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1143000" y="5867400"/>
            <a:ext cx="7333488" cy="685800"/>
          </a:xfrm>
          <a:solidFill>
            <a:schemeClr val="accent1">
              <a:alpha val="15000"/>
            </a:schemeClr>
          </a:solidFill>
          <a:ln>
            <a:solidFill>
              <a:schemeClr val="accent1"/>
            </a:solidFill>
            <a:miter lim="800000"/>
          </a:ln>
        </p:spPr>
        <p:txBody>
          <a:bodyPr/>
          <a:lstStyle>
            <a:lvl1pPr marL="0" indent="0">
              <a:spcBef>
                <a:spcPts val="0"/>
              </a:spcBef>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a:xfrm>
            <a:off x="6108192" y="6556248"/>
            <a:ext cx="2103120" cy="301752"/>
          </a:xfrm>
        </p:spPr>
        <p:txBody>
          <a:bodyPr/>
          <a:lstStyle>
            <a:lvl1pPr>
              <a:defRPr sz="900"/>
            </a:lvl1pPr>
          </a:lstStyle>
          <a:p>
            <a:fld id="{C79F4140-FCA5-42E9-A097-C4A588B00BD7}" type="datetimeFigureOut">
              <a:rPr lang="en-US" smtClean="0"/>
              <a:pPr/>
              <a:t>5/17/2011</a:t>
            </a:fld>
            <a:endParaRPr lang="en-US"/>
          </a:p>
        </p:txBody>
      </p:sp>
      <p:sp>
        <p:nvSpPr>
          <p:cNvPr id="6" name="Footer Placeholder 5"/>
          <p:cNvSpPr>
            <a:spLocks noGrp="1"/>
          </p:cNvSpPr>
          <p:nvPr>
            <p:ph type="ftr" sz="quarter" idx="11"/>
          </p:nvPr>
        </p:nvSpPr>
        <p:spPr>
          <a:xfrm>
            <a:off x="1170432" y="6557169"/>
            <a:ext cx="4948072" cy="301752"/>
          </a:xfrm>
        </p:spPr>
        <p:txBody>
          <a:bodyPr/>
          <a:lstStyle>
            <a:lvl1pPr>
              <a:defRPr sz="900"/>
            </a:lvl1pPr>
          </a:lstStyle>
          <a:p>
            <a:endParaRPr lang="en-US"/>
          </a:p>
        </p:txBody>
      </p:sp>
      <p:sp>
        <p:nvSpPr>
          <p:cNvPr id="7" name="Slide Number Placeholder 6"/>
          <p:cNvSpPr>
            <a:spLocks noGrp="1"/>
          </p:cNvSpPr>
          <p:nvPr>
            <p:ph type="sldNum" sz="quarter" idx="12"/>
          </p:nvPr>
        </p:nvSpPr>
        <p:spPr>
          <a:xfrm>
            <a:off x="8217192" y="6556248"/>
            <a:ext cx="365760" cy="301752"/>
          </a:xfrm>
        </p:spPr>
        <p:txBody>
          <a:bodyPr/>
          <a:lstStyle>
            <a:lvl1pPr algn="ctr">
              <a:defRPr sz="900"/>
            </a:lvl1pPr>
          </a:lstStyle>
          <a:p>
            <a:fld id="{94C6FEF0-E879-4163-86DE-646CBDD5552A}"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11" name="Right Triangle 10"/>
          <p:cNvSpPr/>
          <p:nvPr/>
        </p:nvSpPr>
        <p:spPr>
          <a:xfrm>
            <a:off x="7034" y="14068"/>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cxnSp>
        <p:nvCxnSpPr>
          <p:cNvPr id="8" name="Straight Connector 7"/>
          <p:cNvCxnSpPr/>
          <p:nvPr/>
        </p:nvCxnSpPr>
        <p:spPr>
          <a:xfrm>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rot="10800000" flipV="1">
            <a:off x="6468794" y="4948410"/>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2" name="Title Placeholder 21"/>
          <p:cNvSpPr>
            <a:spLocks noGrp="1"/>
          </p:cNvSpPr>
          <p:nvPr>
            <p:ph type="title"/>
          </p:nvPr>
        </p:nvSpPr>
        <p:spPr>
          <a:xfrm>
            <a:off x="457200" y="267494"/>
            <a:ext cx="8229600" cy="1399032"/>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882808"/>
            <a:ext cx="8229600" cy="4572000"/>
          </a:xfrm>
          <a:prstGeom prst="rect">
            <a:avLst/>
          </a:prstGeom>
        </p:spPr>
        <p:txBody>
          <a:bodyPr vert="horz" anchor="t">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4791456" y="6480969"/>
            <a:ext cx="2133600" cy="301752"/>
          </a:xfrm>
          <a:prstGeom prst="rect">
            <a:avLst/>
          </a:prstGeom>
        </p:spPr>
        <p:txBody>
          <a:bodyPr vert="horz" anchor="b"/>
          <a:lstStyle>
            <a:lvl1pPr algn="l" eaLnBrk="1" latinLnBrk="0" hangingPunct="1">
              <a:defRPr kumimoji="0" sz="1000" b="0">
                <a:solidFill>
                  <a:schemeClr val="tx1"/>
                </a:solidFill>
              </a:defRPr>
            </a:lvl1pPr>
          </a:lstStyle>
          <a:p>
            <a:fld id="{C79F4140-FCA5-42E9-A097-C4A588B00BD7}" type="datetimeFigureOut">
              <a:rPr lang="en-US" smtClean="0"/>
              <a:pPr/>
              <a:t>5/17/2011</a:t>
            </a:fld>
            <a:endParaRPr lang="en-US"/>
          </a:p>
        </p:txBody>
      </p:sp>
      <p:sp>
        <p:nvSpPr>
          <p:cNvPr id="3" name="Footer Placeholder 2"/>
          <p:cNvSpPr>
            <a:spLocks noGrp="1"/>
          </p:cNvSpPr>
          <p:nvPr>
            <p:ph type="ftr" sz="quarter" idx="3"/>
          </p:nvPr>
        </p:nvSpPr>
        <p:spPr>
          <a:xfrm>
            <a:off x="457200" y="6481890"/>
            <a:ext cx="4260056" cy="300831"/>
          </a:xfrm>
          <a:prstGeom prst="rect">
            <a:avLst/>
          </a:prstGeom>
        </p:spPr>
        <p:txBody>
          <a:bodyPr vert="horz" anchor="b"/>
          <a:lstStyle>
            <a:lvl1pPr algn="r" eaLnBrk="1" latinLnBrk="0" hangingPunct="1">
              <a:defRPr kumimoji="0" sz="1000">
                <a:solidFill>
                  <a:schemeClr val="tx1"/>
                </a:solidFill>
              </a:defRPr>
            </a:lvl1pPr>
          </a:lstStyle>
          <a:p>
            <a:endParaRPr lang="en-US"/>
          </a:p>
        </p:txBody>
      </p:sp>
      <p:sp>
        <p:nvSpPr>
          <p:cNvPr id="23" name="Slide Number Placeholder 22"/>
          <p:cNvSpPr>
            <a:spLocks noGrp="1"/>
          </p:cNvSpPr>
          <p:nvPr>
            <p:ph type="sldNum" sz="quarter" idx="4"/>
          </p:nvPr>
        </p:nvSpPr>
        <p:spPr>
          <a:xfrm>
            <a:off x="7589520" y="6480969"/>
            <a:ext cx="502920" cy="301752"/>
          </a:xfrm>
          <a:prstGeom prst="rect">
            <a:avLst/>
          </a:prstGeom>
        </p:spPr>
        <p:txBody>
          <a:bodyPr vert="horz" anchor="b"/>
          <a:lstStyle>
            <a:lvl1pPr algn="ctr" eaLnBrk="1" latinLnBrk="0" hangingPunct="1">
              <a:defRPr kumimoji="0" sz="1200">
                <a:solidFill>
                  <a:schemeClr val="tx1"/>
                </a:solidFill>
              </a:defRPr>
            </a:lvl1pPr>
          </a:lstStyle>
          <a:p>
            <a:fld id="{94C6FEF0-E879-4163-86DE-646CBDD5552A}"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txStyles>
    <p:titleStyle>
      <a:lvl1pPr marL="484632" algn="l" rtl="0" eaLnBrk="1" latinLnBrk="0" hangingPunct="1">
        <a:spcBef>
          <a:spcPct val="0"/>
        </a:spcBef>
        <a:buNone/>
        <a:defRPr kumimoji="0" sz="4200" kern="1200">
          <a:ln w="6350">
            <a:solidFill>
              <a:schemeClr val="accent1">
                <a:shade val="43000"/>
              </a:schemeClr>
            </a:solidFill>
          </a:ln>
          <a:solidFill>
            <a:schemeClr val="accent1">
              <a:tint val="83000"/>
              <a:satMod val="150000"/>
            </a:schemeClr>
          </a:solidFill>
          <a:effectLst>
            <a:outerShdw blurRad="26000" dist="26000" dir="14500000" algn="tl" rotWithShape="0">
              <a:srgbClr val="000000">
                <a:alpha val="40000"/>
              </a:srgbClr>
            </a:outerShdw>
          </a:effectLst>
          <a:latin typeface="+mj-lt"/>
          <a:ea typeface="+mj-ea"/>
          <a:cs typeface="+mj-cs"/>
        </a:defRPr>
      </a:lvl1pPr>
    </p:titleStyle>
    <p:bodyStyle>
      <a:lvl1pPr marL="448056"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822960" indent="-285750" algn="l" rtl="0" eaLnBrk="1" latinLnBrk="0" hangingPunct="1">
        <a:spcBef>
          <a:spcPct val="20000"/>
        </a:spcBef>
        <a:buClr>
          <a:schemeClr val="accent1"/>
        </a:buClr>
        <a:buSzPct val="95000"/>
        <a:buFont typeface="Verdana"/>
        <a:buChar char="›"/>
        <a:defRPr kumimoji="0" sz="2600" kern="1200">
          <a:solidFill>
            <a:schemeClr val="tx1"/>
          </a:solidFill>
          <a:latin typeface="+mn-lt"/>
          <a:ea typeface="+mn-ea"/>
          <a:cs typeface="+mn-cs"/>
        </a:defRPr>
      </a:lvl2pPr>
      <a:lvl3pPr marL="1106424" indent="-228600" algn="l" rtl="0" eaLnBrk="1" latinLnBrk="0" hangingPunct="1">
        <a:spcBef>
          <a:spcPct val="20000"/>
        </a:spcBef>
        <a:buClr>
          <a:schemeClr val="accent1"/>
        </a:buClr>
        <a:buFont typeface="Wingdings 2"/>
        <a:buChar char=""/>
        <a:defRPr kumimoji="0" sz="2400" kern="1200">
          <a:solidFill>
            <a:schemeClr val="tx1"/>
          </a:solidFill>
          <a:latin typeface="+mn-lt"/>
          <a:ea typeface="+mn-ea"/>
          <a:cs typeface="+mn-cs"/>
        </a:defRPr>
      </a:lvl3pPr>
      <a:lvl4pPr marL="1371600" indent="-210312" algn="l" rtl="0" eaLnBrk="1" latinLnBrk="0" hangingPunct="1">
        <a:spcBef>
          <a:spcPct val="20000"/>
        </a:spcBef>
        <a:buClr>
          <a:schemeClr val="accent1"/>
        </a:buClr>
        <a:buFont typeface="Wingdings 2"/>
        <a:buChar char=""/>
        <a:defRPr kumimoji="0" sz="2000" kern="1200">
          <a:solidFill>
            <a:schemeClr val="tx1"/>
          </a:solidFill>
          <a:latin typeface="+mn-lt"/>
          <a:ea typeface="+mn-ea"/>
          <a:cs typeface="+mn-cs"/>
        </a:defRPr>
      </a:lvl4pPr>
      <a:lvl5pPr marL="1600200" indent="-210312" algn="l" rtl="0" eaLnBrk="1" latinLnBrk="0" hangingPunct="1">
        <a:spcBef>
          <a:spcPct val="20000"/>
        </a:spcBef>
        <a:buClr>
          <a:schemeClr val="accent1">
            <a:tint val="75000"/>
          </a:schemeClr>
        </a:buClr>
        <a:buFont typeface="Wingdings 2"/>
        <a:buChar char=""/>
        <a:defRPr kumimoji="0" sz="1900" kern="1200">
          <a:solidFill>
            <a:schemeClr val="tx1"/>
          </a:solidFill>
          <a:latin typeface="+mn-lt"/>
          <a:ea typeface="+mn-ea"/>
          <a:cs typeface="+mn-cs"/>
        </a:defRPr>
      </a:lvl5pPr>
      <a:lvl6pPr marL="1828800" indent="-210312" algn="l" rtl="0" eaLnBrk="1" latinLnBrk="0" hangingPunct="1">
        <a:spcBef>
          <a:spcPct val="20000"/>
        </a:spcBef>
        <a:buClr>
          <a:schemeClr val="accent1">
            <a:tint val="75000"/>
          </a:schemeClr>
        </a:buClr>
        <a:buFont typeface="Wingdings 2"/>
        <a:buChar char=""/>
        <a:defRPr kumimoji="0" sz="1800" kern="1200">
          <a:solidFill>
            <a:schemeClr val="tx1"/>
          </a:solidFill>
          <a:latin typeface="+mn-lt"/>
          <a:ea typeface="+mn-ea"/>
          <a:cs typeface="+mn-cs"/>
        </a:defRPr>
      </a:lvl6pPr>
      <a:lvl7pPr marL="2084832" indent="-210312"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7pPr>
      <a:lvl8pPr marL="22860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8pPr>
      <a:lvl9pPr marL="25146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5.emf"/><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image" Target="../media/image5.emf"/><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image" Target="../media/image9.emf"/><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12.emf"/><Relationship Id="rId2" Type="http://schemas.openxmlformats.org/officeDocument/2006/relationships/image" Target="../media/image11.emf"/><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14.emf"/><Relationship Id="rId2" Type="http://schemas.openxmlformats.org/officeDocument/2006/relationships/image" Target="../media/image13.emf"/><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04800" y="762000"/>
            <a:ext cx="8062912" cy="1470025"/>
          </a:xfrm>
        </p:spPr>
        <p:txBody>
          <a:bodyPr/>
          <a:lstStyle/>
          <a:p>
            <a:r>
              <a:rPr lang="en-US" dirty="0" smtClean="0">
                <a:solidFill>
                  <a:schemeClr val="tx1"/>
                </a:solidFill>
              </a:rPr>
              <a:t>How Many States Can YOU Name in a Minute?</a:t>
            </a:r>
            <a:endParaRPr lang="en-US" dirty="0">
              <a:solidFill>
                <a:schemeClr val="tx1"/>
              </a:solidFill>
            </a:endParaRPr>
          </a:p>
        </p:txBody>
      </p:sp>
      <p:sp>
        <p:nvSpPr>
          <p:cNvPr id="3" name="Subtitle 2"/>
          <p:cNvSpPr>
            <a:spLocks noGrp="1"/>
          </p:cNvSpPr>
          <p:nvPr>
            <p:ph type="subTitle" idx="1"/>
          </p:nvPr>
        </p:nvSpPr>
        <p:spPr/>
        <p:txBody>
          <a:bodyPr/>
          <a:lstStyle/>
          <a:p>
            <a:r>
              <a:rPr lang="en-US" dirty="0" smtClean="0"/>
              <a:t>Dan Faulkner</a:t>
            </a:r>
          </a:p>
          <a:p>
            <a:r>
              <a:rPr lang="en-US" dirty="0" smtClean="0"/>
              <a:t>Ryan </a:t>
            </a:r>
            <a:r>
              <a:rPr lang="en-US" dirty="0" err="1" smtClean="0"/>
              <a:t>Guthier</a:t>
            </a:r>
            <a:endParaRPr lang="en-US" dirty="0"/>
          </a:p>
        </p:txBody>
      </p:sp>
      <p:sp>
        <p:nvSpPr>
          <p:cNvPr id="17410" name="AutoShape 2" descr="data:image/jpg;base64,/9j/4AAQSkZJRgABAQAAAQABAAD/2wCEAAkGBhQSERUUExQWFRUUFxoXFRYVFhcYGBscGRcVGBkXFxcXGyYgGRwjGhoWHy8gIycpLCwsGB4xNTIqNyYrLCkBCQoKDgwOGg8PGi0kHyIqNSo0LzIyNCwyLS8yLCwqLDQsKiw2LC8sLCwqLSwsLC0pLCwsNC0sLCwsLCwvKSwsLP/AABEIAL0BCwMBIgACEQEDEQH/xAAbAAEAAgMBAQAAAAAAAAAAAAAABQYDBAcCAf/EAEkQAAIBAgQDBgIHBAYHCQEAAAECEQADBBIhMQVBUQYTImFxgTKRBxQjQlKhsWJyktFDgrLB0uEWM1OUosLwJDREVGSDo7PxFf/EABsBAAIDAQEBAAAAAAAAAAAAAAAEAwUGAQIH/8QANhEAAQMCAwUGBQQCAwEAAAAAAQACAwQRBSExEhNBUWFxgZGhsdEGFCLB8DJS4fEVI0JikkP/2gAMAwEAAhEDEQA/AO40pShCUpShCUmq/wBteONhcOXQwx0BiY845x0qg4ntFdwmFyrdPd6CHLFvFzR5lebQZG40mmI4HSC4S0tSyJ7WO/5afneupYHjFm9PdXUeCQQrAkEGCCNxB0rcrj+Gw8217xRm1JkCQWJY+hk8uYqTwnFb9oRbvOBOzHvB6faSQPIEVI6l/aVXNxiLaLXA66jNdNpVM4f20xDPkNhbsKXY23FtgAVHwXDBkk/fA8JrYwv0lYVwCVvoCAQWsOwg7f6sNyj51BuXEkDMjlnrpl1VvC8TMD48wrXSoKx24wLf+KtKelxu7PyuQal8PjbbiUdWHVWB/Q15cxzf1Ahe1mpSleEJSlKEJSlKEJSo7iXHrNhkW4xzOdAqliBtmYLsskCepAqRrpaQATxQlKUriEpSlCEpSlCEpSlCEpSvhMUIUbxftBbw5VSHuO5IW3aXO8AFi2WfhAjXzHWsXCOPm6/dXbL2LuTOFYqysJAOR1+LLmUEECCw3GtVns3f+scQxd5p+zC2knYBizNH8CfKprj9lgi3rS5ruHbvEAElhBFy2BzzIWAH4sp5UhNXNhqxTOAtlc8iRcdLZi/epAy7bqyUrBgsYl62ly2cyOoZTBEgiQYOo96z0+RZRpSlKEJSlKEKkfSlcJsJbUEs7AACJOo2BIBPrFVhsEhCgqD3fwhhMQABoecAb1NcbxX1jGk/cw4hf32GvyX+0KwXsHmbNmI0iNI056ifkRVzTxERDnqkK6gfVRh0Z+oLUpWc4I9R+Y/nXh8M45AjyOvyIE866Y3clnX4VVszLPCx9FsWsO31HHXF0Y2nRSZ2W2zNHuxHqKhUAgRtGnpyq+dlQGwds5YDgsVO/jZiQ3Q66jkZFc+w2Ge1ms3BDWTkMHNplVl8UCTkZQdNwapsLqt7UVDDqHeQ+nysPFb7CmbmNsfQfz6rMawPw+2TJtoT1yLPzis9KvgbaK4IB1Xi1bKCEe6g6JevIPkrgVl+sXf/ADGJ/wB5v/4680ouvG6jP/EeCm+ydm7iHvi5icSRb7sLF9xqVZmmN9CtWP8A0f8A/UYr/eH/AJ1E/R/b8OJbreA/hs2f5mrZXz3Fq6dlY9sbyALZDsH3VTI0bRsOKil4AOd/FEdPrN0fmpB/OobiuENu/lFy8VKKwDYi+2oZg3xXDpBSrdUD2os/6l+YYp7MpJH8SIfY9a9YPiExrGNleSDla/TLLtXkNF9FA3eHoyOmUAXAQ0ASZBGpI1PrNStvj+JWPGjQAMrWwFMeamQfPbyNaVeblwKCSYAEknYAbk19Ecxr8nC69loOqsdrtkoUm5bdSBJKlWWBzzEgj3AqY4ZxAX7SXQrqHEgXFytHIleU7+9cv4dx3DNdnFd4iAF1R7fgOVlAUgHM9wkghcsCNJIk5+NcRxGLuKxY2rSMctglwGEHW93VxSzFspy5oAHMk1UVTIYTZx2Rz9hxSE8jITZ2S6nSqG/brEusJYt2TGrO5u684RMuk66tsRpMgeOCdt7i3Ut3riXluXAmcFRcQnwgFLahWXPudCAxmcs0kC0u2QQT0z8xl5qIVEZdsgq/0pSuqdKUqL7RcdXCWWuMMxHwqN2PICeu1dAJNgjRShNQHGe11m1bfI3euAfDa8UH9pvhWOckaVS8Virl4zfcuSZyye7XyVNoG0kEnma+qQLGUQAIQAbAEgAADbwmnW0zQC550F0hTV8VQ9zW8BftU19H+CC4d7h/1l665uD8OU5BbnnlA32JYkaGstsNxJ8uUphbVxs7Fh9uyMVVVCnS3mBYzvC8pqu2brZ1wwZlTFXrclCynwmbgDKRkzW1Go37thuwrqGFwy20VEUKqAKqjQAAQAPaqGCmDpnVcmZJ+np/Wg7Lp6KbeRgherNlUUKoCqoCqoEAACAABsAK90pVgupSlKEJUT2k40MNZLbu3hRRuWOige8VLVz76QcWRisMupEzA66/3flNSwtDngO0XMuK1OH4UoniOZ2Ys5G0t0nkBAHpWzWK3i1POD0Oh+RrLV+0gi7dE80gj6dEryysxVE+O4cqk7DQksdOSgmOZgc69Vn4ZhO9xCTta+1PWdVQDoD4yf3Y2Jpatn3FO+W9rA+PDzsunRWfCYVbdtbaiFRQo56ARvzrn3aThv1fFHxMVxAe6M2XR84zKpAEiGWAZMCuj1r43h1q8Iu20uAbB1Vh0+8OlfNcNxF1HPvHZg69fw5oY8sdtBcydwNyBy1MfrXlbynZgfcVY+K9nrFi/aNpSpK3CRndhAyKIViQIzmIiJNY3wyndVPqoP8AdX0ijnZVwiZlwDz6G3VN/NX4KDilTDcOtHXu0nrlAPzArGOD2uSx/Wf/ABUzsdV6+ZHJOzPHWsW3Aths112B7yOeXbKfw9amR2ybnZ+Vz+aiq3YshFCrMCYnU7k6nmfOslUdRhVJNI572Zk8z7r59PjNSJXbJFrnh1VhPbE/7H/5B/hrRx3H3vlENpUUPmLC6SdFb7vdganzqMr6m49R+ominwmkhka9jMwcsz7ogxiodK0OItccOqkqjOPFsiKCMrOA8iSQAzwDOmqjrpNSdanEsGbigKwUqcwkSCYIgxBA1O357VoAts21xdRLLIIOoO4Ox9RWEYICchNskQe7hZ6EiIJHWKzkEHKwKsADG41nVW5jQ/3gUpdzbjZcMlZOYyVv1AELT4biVxNq8964wTD5VK2wAtw/aQ2YaknKDlGg035euz3Cmthmde7uEwMjkFVAEBXQgxOY8t6wfVglkIgAV8Uq5dR4bYtA/wDEbnuasNUmJSfL/wCuEbIPdpb76rF1v+k7tmSt/YnHu9q4lxi5t3IVnJLEMqvBJ1MFiJ6AVZK5Dh7HcXFvglrltwwMCSCxDJoJJdXKT0W2B8Irr1Rte17QWm/DvsLpqnlD2diwYzHW7S5rjqi7SxAE8gJ3PlXOu1/FBisRZ7olrVs5iSGUAgMPvAZt9InkdIrD2jxj3OIOGaVsqQNfCufLB8mIUiek9a0X4igMAlj0QFvmRoPcirKCG1ncVW1tXKXmniZckcM9egW1XvDYa5cc27SgsylsztCqUKwSACTObl096j3x7DXuyVH7Qzey7H5g1rcY4ii2kfMWRmA+zYywZWIHhIzAkDTbrtU7opHAtZqcufkkKSlmpamPftLQ7LPkclOYvDrh7iXBiUfEYdjeayjKv2ao4uhVbNL5SYLQYBjLqavXZntCuNs98iOi52UZwRmCnR1kCVYQQY6jlXMew/ZcY7vHe0VsqQUSALLOoZQTzdgCQSBliNzV97H9o2uL3GIsrhb6DwWMxk2xoHQMolZBGkxGsTVeaUwsLL7RbxyFr9Bw9OJN1qA1jcmaKz0pSl11KUpQhfCYrlfE8Z9Zxty6YK2vs033I8Rj0gT+0a6fjBNtv3T+lce4ITmvKeVyfciP+UV5muIHkdPVKVZIjNlKETWnjbht5cjFSzgaGRABY+FpHwqRtz963Kj8YZuqPwIT/GQBp/Vb86Tw3a+YaGnqe7mk8Oa59SxoPH0zWdeJXR+B/UFTv1Ejbyrf4P2p7l7jXLFw58oBtm22ig7hirTLNtPLzqJpWnqYWVMRil0Pd1W1dTsPRXSx26wjEBrhtk8rqPbEnYZmXKT6GpnD423c+B1b91gf0rmA1dB5lvkp39yD6gVt3MOrfEoPqBPseVZqf4bg/wDm8jtsfZZfEsRFFPutnayvy5qxcauZsS37CIvuSzGPbL+ValaWCuqA0kyW1zFuSqo1blAHlWx9cT8afxL/ADrT0VP8vAyIZ2CsaedszA4cReyy19FeUcHYg+hn9KPoCegppMKBt8QBE5H+Sn30avv/APRH4Ln8P+dYcKpyJO+VZ+QmslQENukD8NUjjcl3iPZejxIfgufwE/kNa+Pj0YALcALFQOR8TKIAYfFB0BG8SOVfKw42yXtso3jwnow1U+zAGubAOmS8O+GYGkOje64zzsfsF0H/AEXt83un+vl/sAVlHZuzzDn1u3P8VbPCceL9i1dXa4iuP6ygxW3Xy+TEK0OLXSuuOpTqoPbDg3cXEvJbY2sjK5TO5BzKVLiSYiQCNtZ3FRqYS6drZHm7KPyBJ/Krn2pxDZBaUgC8rq5IJIXLBy6wD4ok9djURW7wKWWakDps9bG+ZF+PfkmI5XNbshVzjHDsuBfOVzW7zkwT8NwZgdh97Nr+zW0MegQMzKJAmSNzHP1NbPEcMrMCwnTY7eEyCRsSM2nTWsN4+FvIE/LUH51PWUjZzYnQ38bLIYpVhtRuyNNT22K2cCft7TvZxDWkPeMUsXD4lg2xEAsubxeEHVV5TVrxXGbuJPd4UPbT+kxFy2yED8NlLigs518RGVfM6VJYe6HRWGzAMPQiRXp2ABJMAbk1iv8ALvYzdsZY+PlxPl0KvoqZsTdkLkOH4cqlswDXFe5bd21Zilx1lidyYn3rcrWuYq4XxF0Wy6veuXLZQoFZPukS0kkLO2uaeda2HxWIusgSySjEyU8bZVjM6qSuYT5ekyJ+gxyte0FzxpnmMja9vXwVrFVwBgAcL/dSD7HWPPp5607PcGt4q5gUu2lyFHkQJLIgKvtJRlUnU/fE1qcdKWxbADXyz+JXaB4GRmQ21US0aANtzmrZ9G+EY33LsjDC21tWiuuZbkMLp3AzJbt6DXVpA0nzUEsaCOp8rZd5H5dJVz965myMh7K/YTCLbQIggAQPaqr9I+LNuyrKgNxSe7uQM6EiDkbdSR4Z8/cXCsWIwyuIdQw31qpY7ZdcpUqvdh1um27MbnduQbS3SSwkEs3i8YBJGjayCedWavirAgbV9ryTcrjRYWSlKVxel5urII6giuLNiRh8TfW6cgZpk6CQTp7hhA55a7XXKfpJwyrjLbuISVZiJ1yz06Eg+1SMY2RrmO0I4a5Z5KGZgewgpZvB1DKZBEg//tR94ZbzT/SAFT+6IK+o+LzDHoak6wY3C94kTB3VonKw2P8AlzBI51VUdQIJto6HLu/hVdFU/LTCTh9lrUrHYu5hqIYGGXow3HpzB5gg86yVr1v2uDgCNCmGE3CfwoBv+Jjy/qCt2tTAL8bdWj2UAfrmrbqN+q+WYzLva2Q8jbwy+yVbOy2GX6sCVBzNcOon77Ab+QFVOau/AFIwtmRB7tCR5lQT+ZrM/ET7QNbzd6A+6dwBl5Hu5C3if4WS7waw3xWbR1nW2p166jesN3s3hmBBspBEGBGh0I0qSpWPbUzM/S8jvK1ap/abslhLWDxFxLCBksuVILCCFMHfkdaqY4jaO1xTHQz+ldE7Xn/sd4dVA+bKCPkaqpY9a1GFYnJHATJd5Ljq7TIc7pebETSGwbe6hvryfi+QJ/ICvv11Op/gf/DUvNJqzOMHgzz/AIUH+ek/YFq8D45etobCXAoUlrYNuGysxb+k3AYldtAB1qQucYxDb33H7otj/kmtLEL8J0lSNT0JAI99PkK91NTspqkGUxNuTnkDn4cVma2uqN4S15APAHRZrWIdrsu7NKkAMZgyCY9QNv2dIkzu1FOk/qD0I1BE8wda38JcJWWiZI002O8VcwbLW7DRa3JXeC1xmYYnklwzvzHavGO+76n9K1RWTimLRCgYgMSxWd9B4oj1HzqKxOLLwihwD8TxlEblRMGToJjYnWh7SXJLEqGWprQ2NpzAztkO0q28I7a4VLNtLt8B0TKxIaJTwkSBGYxOUGTWvx/tRZxVnubDhxdJW7IYEWwAW0MGHBVQ2xDEgmIquqsAAaAaADYelYlvFby5VNwupDKglwqZm7yNyokgjfURJMHOTYJBGXTxk7Q+oAkW58uGoz4LVVVM+OnJYbkBSV+5kUkCY2UQJOgCjlqYFWjszwN7Za7eAFxvCqhswRNDEwBmLCSR0UcqiOEcEu3nR2Xu7SOrguCHco0rCESi5gDLakRA1kWbE9oMPbMNeTMPuhsza7eFZP5VnKp7yNzELuOtszwyy8+PDmFT0VOI27yTI9eSo/0jdnDbZcTbL+K8DcIAJtsyhA6vIKgwikEEaDbUGZ+jjhSX+HXhcC5cQ5Dd2O7Hht2rZygHwkMrajmJ02HztJxyzibD2st3KSpz+G3GUq4YG4CRqI+HrtUj9HHG7d2w9pXQvZuNIVgxyuxuKxOUZviylo1Kk861NBJVfIhszSC027uHXXLwTHzET3bLHA9ma1ruFucIsp3d/vbCK2a1eQF2cgnMl1YIzORIYNAJjYCpzsvxN7quLlxbhGRlYJklLltWDRJ0zZwP3dZ3P3tjw7vsK68x4h7VSuyXHMlpMjA37M2TYglrtssHtwFkqVzFQ5GUeIHTUe5HudZxzubHLnmCbdcu+50Ug4rqFKUqNcSlKUISqR9KPDc9hXA1UwfQ1d6iu1FtWwl0NtlPzqSN2y4FcK51gMT3lpHO7DX12P5g1nqI7O4hMmQN48zMUO4BbQgcwRBkTqal6pKiPdyub1WdkbsvIUdxG1kbvRtoLvpyf+rsfI/sivUVvMsiDqDoQf0NRuB4aDe7q4MyKjNbJJ2zIAJB+JZIneCDuTV7hNTvBuXHMadn8enYtFhNfstML+Gnt91t8Nw7d0hgeIZtD+Ilucda2DYb8JrfRAAABAAgAbADYCvtXjo2k3Ss2CU8ri8l1yb6+4UPjLmVHZpUKpkkMAJ0HLXXpVzw3avBRC4qx4QBrdQbepHSqtxoE2WA0koPY3En/hmo0671U4jhUdYGhziLX062T+HYSynDthxztr+BdHt8ZsN8N60fS4h/Q1tJdDCQQR5Gf0rlBwds7oh9VX+VYzwuz/sk9lA/QVSu+F4+Ep/83+4VmaQ810Ttd/3Vv37X/wB1uqrUfw2yO7gqjDO+XMmaAHIA1PIj9Olbrvp8Kafs/wCdMQ4HumbveXzJ07Bz6LI1tTTSS7BfYty0JzuvdK3DhU/CvyFDhkO6L/CP5Ux/hD+/y/lM/wCKd+7yUZiLy5TLLprqRyIM/OKyGpB7YykAcjtpv6VIcL7K2ntW3L3TmRW+MAaqD91RXZXQ4UwbxxO0eA/lKVeCyPI2HDvy91X68HE9zmeGKxLBY5D4oPkIMcvSrinZPDjcO3rduRz5BgD8ulVrtLwe3axKBCIuqWa1lkAWxGaZ5s6775fWoqfHaeSTZYHaE5jW2dsiVDFhs9Gd+HDLhzHHkq+OJi5dd95gKEm5Crpq1sELLEmP+hlFxztZuf1si+/iafyqUYgDXQeegrH9aTYMCZjTXXoYmK9uxaWQ/wCuP1PpZWrsblAsxoA8fZaIsXj922v7zsx+SrE+9esGb9hnNu6e8uBZy20VQoLZRmfNAEsYEsT7RsNed0BsoTmiGYZQAR8cPGblA5z61r3s9u5kgLmGYsxLMxBiBsNAAd9MwgCmYY6mpB34AZyI18c7KOSfEqizWg59w8cluMWYDvLj3SBqXYkHzyDwjfkKIgAgAAdAIHyFaPj/ANoZ/dT9MtfZcah5OujgZfTwgER/1NPtiDRZtgOiQk+H6993PIJ7T9wty8gKkEBgQfCRIOmxHOasn0aYbPabEsrq7/ZgMAqqEjMLYBMrnkZjvl0gAVD9muBNjstxw1uwAT8etwyABC65IzGTE6aV0mxYVFVVACqAFA0AAEAAUrUSAAsGq94ZQuhu+QZ8On9r06Agg7HQ1H8P7PWbDFraAMdz61JUpG6ukpSlcQlKUoQleLtoMCGEg7ivdKELnHav6PCPtcNIy65QYIOuqn3NV7hfFGLC1dH2msHTxRvIGzR00OsdK7RXNO33BXTEpftWy2xMDc6g7AxKkj3r29onYWOGdsilqiESN6rXr1hp7zSICnN5SRljT9k1E3OMuo8Vhx7x/aAqW4M+a3n27xi2sTGwBgkSABttpUeG0UjZg94sB2diXoaZ4mDnC1lvUpStMtAo/jNyFQficD5K7f8AKPnUfW3xgy9sTsHMfwCY9z861Kjfqn6cfSlfRXyvoNeEwsmAP2a+5+ZJrLe+Ez0P6Vi4ekWkB/CP0rYqN2Tj2r49M/8A3ud/2J81JzSopVA20/d0/SvqswXKHYcgZBI92Bn1MmphKFqY8fhP62keB9lJuYBPTWrRwRYw1kdLSD/gWqLdZmBGdhIIkR06RH5VYeA9qEFnLfu2w9tjb0MEgKpVikkgkETWY+JI3zQsMYvY59+icpsThqnFrbgjnyVkdwASSAAJJOgAHMmuW8RxYxd9sQcwDDJaALL9kCSpOUiSxJfXUZgOVXDi3aew9m4im62dHUFLLk6qRoWABOumtUjAvNpCYkosxt8I2ml/hyk2N5JI0h2QF+RzPp+XVvSiOVx0Nu9erGEQXVOUTlbUiT93STJ51JTWlZB70dMjfMtbj9DW7WpesR8QW+ecBwA9Ft4E+GOhP5mf76+43CC4mUmNQQRuCDIOv/UEisODbxEdR+h/zrdplhuAVpsNm3tKx3S3hkq/cRkbK4gmcpHwsBzHQ7Sp/Ma19w+BbE3VwyTL/wCsI+5bJhnJ5GJCjmfIEiT4thVuWmDgmBIy6MCAYKnkeXuQdCauXZDsumCsKg1uMAbz6ku8eIknU6zHlS9RIIm3Gp0VnJVODNnipnD4dUUKgCqoAAAgADQD5VkpSqRViUpShCUpShCUpShCUpWnxDi9qxHeOFLfCIJYxvCqCY89tRXQCcguOcGi5NgtyvhFU3F9trhJ7tFVeReSx31IkATppr/LBw3tfet6XPtRJJJAV9TMAiFgcgRtz0qb5d9rqvOJ0wds7Xt4/gVt4jwm3ettbZRDdBXOeKdisRgyXw7FlJkgCf4lO/5Hzq9YXtZh3Ukv3cbi4IO8aRIPsTUtauhgGUhgRIIMgjqCN66ySSIp5kjXZsN+xcmwPaVWIS6O6fz+GZiJ+6fI/M1MI4IkEEdRqPmKtPFux+HxBlkhuq6T6xUDf+iiwfhcrz2H5U82taR9SZExGoVZ41iAtxmYwqWwSY2lnJ89gvyqMfjtkbsw33t3Bty1Wrzw76K7Kvmuk3R0LNrG09fepLi3YLD3LbZECPGhH8qHVkd+KYbWuaAGhc/sOzAMLZhgGHiTnryY8vbWjG5qO6bnrmtx/amsGAvGxcNi5I8UJppJmVmdJOo9TUxUxfyCzVTj1dTyFjg3wPusdhSEUHcKAfUATWSlKiWTJubpSlKFxK8WGOZx5gg67ER6bqdOkda91jCeMEclM/NYHzk+WvWkq9odA6/DNM0ptJ2r1isQLaFzrA25k7ADzJge9aGGslUAOpG58zqY8pJjyqRv2A6wwkaHcjYgjUajUVH8Q4SgtOUQlwJWCxMjUAGZ1Iquw6qigu1wN3Hut+XWsw2tjpSdoEk+QXu3dCuJIAKtuY2Kn9JrZS8GMKcxHJAXPyQE1GWuCYzEKt1EVVOcIQpLAMGtsZbY7wcogge9kucH4uyz3+TSMttba8hsChPLrzPpV1UPcCBHs9bki3gDfyXcQoIqupM20bG3DkLfmS1rIuIQzWbwQypY220OkSsZoOomNNKkER2+G1dP/tuv9sCtXhnG+JozW3tC8Y8LOO7ynQalBDiJMAAydwNtW92i4lg7gOIAurGqlUSZ2yui6R0M+tJCprwC1rGXGn1HP862T1KxlNEI2HIc1u423dQjPh2FoG21xmZQMpvWwQAjEk5c5I00G+tdJqv4XEWsbhs0E2rykFW0MGVYGNiDI06V64DxRg31W/nN1FJW6VOW6i5AHzDTP4lDDTxSRoRVfT4k+sc5kwAe3gOXHW+YOv8AalkzzU9SlKaUSUpShCUpShCUpShC8u4AJJAAEknQADmTXL+2uNQYtLyXRcRlysV8QUGSPEARGzR5Veu1eDuXcK62iQ+4jc9R71y2zjAEFu7bcMpCZWBbMRsZPPQb8+tOUzR+q6r69zhHYM2gcj0CkrdwMAVIIOxBkfOvVfIr7TaxiVcewsC1cAEfaT7lV/lVOq39hj4Lv7w/s1DP+gq1wg2qO4qz0pSq5a5KUpQhUj6Q+y5uoL1pYdfiywD5EeYOtUzA8ZzeBgTdmAqrq5jdRsDoZBIj0rtJFaOF4HZtubioAzbmmo6jZbYi6TqqOOpAD+C5fxbh+NsL3jqqqfuxmj94gjy1Br1gsWLiBhz0I6Ebj511bG4RbttkYSGEVxm/afBYh7dxYtsZnp0aANREA+k+rEMu8uDqq+uw5hivC3McuI91L0r4DOo2NbHCuz5x1wrnZbVqe8KH4mI0tew8R6SvXSUkAXKz9PTunkDG/wBLSuYa5fm1YnvNJI1yCRqehiYHP0qUP0WXHh7l+bvlmVR5KoOnz9zV64Rwa1hkyWlCjnAAk8ya3qSfUuOTch+fllraWhjp221PNcu4j9GuJVQyXmuOvw+JpE7ka+1adns/xHJDDRWBLBQHIBnLzXymNR6zXXaVCXhws5oNuiaMLDqAq72I4Jew2HyXrzXJYlEIEW1kwoMZiYgmdOgHOxUpXlzi47RUgFl8y1CdtLIbB3dJIXSpyvF60GUqdiCD71xpsQV1Uf6NcarYPuxIay7q4MfedrgIj7pDD5Ecql+NsbRTFD+gzd4Otl8vex5rlVx1yRzqjcRt3+E4hria2n+JSJVlBnlBDAZoPnBroeICX7DAEMl22QCCCpDKRM9INZ/EInUdaKpv6Xuv4/qB8T3KZh2m2UyDX2o3s1iDcweHc7tZtsZ6m2pNSVaBwsSFClKUriEpSlCEpSlCFWu2naM4ZFRTD3TAfko5t6/z10mqRbw6aEAH7wMA6nXMD1J1kdZqV7W9iL1x2xJdbjDXK2qhRsAG5eQgakxJmoXheIL2wxIJJaY0AhiAAOWg51ZQhoZ9J7VnsZEgDXA5aLbpXwmtfDYnPLDRAYBI1bq2+izptr+syzwaSCeAWzVt7CtpdHmp+YP8qoljiqkw/wBmf2iII5EN6a/zq09mO0NjDsy3rgTvSoQkHLPi3caLy3iopmksIAVrh8boqoCQW19Fe6V570TlkTExOsbTHTavVVi1qUqN49xn6taLC211zpbtJGZ20AEnQDXU8hNU7E9o+I38SLVlO4gJIhHWZGc3HdZKjUDIAT6nSZkRfncAdV0Zmy6HSlaOC43YvO9u1dR3twXVGBInaYqKxK4t6oDthwBcRYaB41EqeelT9K61xabhC4fw/ind/ZXpTJorHaBEBuYI2k6QBtV6+jzGIXvqjKZFu5CsCNe8RmAB/YUE+VTvFuyeHxGroA34hoa2OC8Ct4VMttRJ+JoAZuXiO596bkqGvYRbMqvjoWRz75ht0UjSlKSVglKUoQlKUoQlKUoQovtDwFMVayNod1I5GqPwTsVi0a5h+8KYa5IcATofi7uT4CykgkcyDvJrplK97f07JAI65oXxFAAA0A0AFfaUrwhKUpQhKUpQhKV5u3AoJJgDU1Scb27xLOyYbBlgYCPccDXcsbY1I5AZgdKkZG5+nt6rhNldMRZV1KtsRBrmHazs5hrUnD3PHIBtq3hH3szmYG0684qR/wBH+I31HfsuaBMsSsxqVtyF/LpNTXB+wyIoN8983SIQeiiB71OzZiz2r9iWcZX/AEhoA5nPyHuqK+IBBUSwUElpAPhgiCSNZjXYedW/sj2JRbVq7fl7jAXChnu1ZvFAU9J/Wpw9lcP34v8AdjOvw6aAjmByNS9ElRtCzcl4pqNsA2RmNe/n/QCiOJ9lcPiHD3LYJAjp+lV7jX0d21tscMvijVTqGEzAO4PMHqBV4pUDZHN0KcsuTtg8VZti8U7oqMouSSVIEJAkZU2ESQOkCDfOy3aD6zbh4F1BDgbHlnUdJ0I5GR0Jl8VhluIUYAhhBBrmd7szjcO792mYAk2XU/CYgDeYiBHl50xtNmFnZFKbswZxC+eYv558R6dy6e1sGJAMbSNq+5ax4ZmKKXADFQWAMgGBIB5way0onFq8TwrXLTorZGYQGHI1R+z/ANHT4a+t5rjfYZjaS0VAOb4kYETlPSeQ6CuhUqRkrmAhvFC5fjvpFxlnFFGFspmZu77l82Uai2LguRnIBGYrE66/DVp7PfSBh8W6WwHtvcWUDgENAJbKVJ2g/Flrd412TsYkEOoGb4iB8XkarXGmtcKVbeDQC9eK+IrmGVSM2aI+7O5pkGOUBob9X5qutF8rZlX+lU/gvb7PcW3iEW2XIVLitKFjspDQVJOg3BMCZibhSr43Rmzl17HMNnBKUpUa8pSlKEJSlKEJSlKEJSlKEJSlKEJSlKEJSlKEL4RNfFtgbAD0FeqUISlKUISlKUISlKUISlKUISlKUISlKUISubfShw9u+s3VVmgiY8jsOUkSPeuk15e2DuAfUTUkUm7dtLoJBuFzHhPYvEYkg3h3Vht0IHeMPMn4JEbCR1B26ZYsBFVF2UBRJJMAQJJ1PqayUr1LM6TVenyOkN3FKUpUK8JSlKEJSlKEJSlKEJSlKEJSlKEJSlKEJSlKEL//2Q=="/>
          <p:cNvSpPr>
            <a:spLocks noChangeAspect="1" noChangeArrowheads="1"/>
          </p:cNvSpPr>
          <p:nvPr/>
        </p:nvSpPr>
        <p:spPr bwMode="auto">
          <a:xfrm>
            <a:off x="77788" y="-860425"/>
            <a:ext cx="2543175" cy="1800225"/>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17412" name="AutoShape 4" descr="data:image/jpg;base64,/9j/4AAQSkZJRgABAQAAAQABAAD/2wCEAAkGBhQSERUUExQWFRUUFxoXFRYVFhcYGBscGRcVGBkXFxcXGyYgGRwjGhoWHy8gIycpLCwsGB4xNTIqNyYrLCkBCQoKDgwOGg8PGi0kHyIqNSo0LzIyNCwyLS8yLCwqLDQsKiw2LC8sLCwqLSwsLC0pLCwsNC0sLCwsLCwvKSwsLP/AABEIAL0BCwMBIgACEQEDEQH/xAAbAAEAAgMBAQAAAAAAAAAAAAAABQYDBAcCAf/EAEkQAAIBAgQDBgIHBAYHCQEAAAECEQADBBIhMQVBUQYTImFxgTKRBxQjQlKhsWJyktFDgrLB0uEWM1OUosLwJDREVGSDo7PxFf/EABsBAAIDAQEBAAAAAAAAAAAAAAAEAwUGAQIH/8QANhEAAQMCAwUGBQQCAwEAAAAAAQACAwQRBSExEhNBUWFxgZGhsdEGFCLB8DJS4fEVI0JikkP/2gAMAwEAAhEDEQA/AO40pShCUpShCUmq/wBteONhcOXQwx0BiY845x0qg4ntFdwmFyrdPd6CHLFvFzR5lebQZG40mmI4HSC4S0tSyJ7WO/5afneupYHjFm9PdXUeCQQrAkEGCCNxB0rcrj+Gw8217xRm1JkCQWJY+hk8uYqTwnFb9oRbvOBOzHvB6faSQPIEVI6l/aVXNxiLaLXA66jNdNpVM4f20xDPkNhbsKXY23FtgAVHwXDBkk/fA8JrYwv0lYVwCVvoCAQWsOwg7f6sNyj51BuXEkDMjlnrpl1VvC8TMD48wrXSoKx24wLf+KtKelxu7PyuQal8PjbbiUdWHVWB/Q15cxzf1Ahe1mpSleEJSlKEJSlKEJSo7iXHrNhkW4xzOdAqliBtmYLsskCepAqRrpaQATxQlKUriEpSlCEpSlCEpSlCEpSvhMUIUbxftBbw5VSHuO5IW3aXO8AFi2WfhAjXzHWsXCOPm6/dXbL2LuTOFYqysJAOR1+LLmUEECCw3GtVns3f+scQxd5p+zC2knYBizNH8CfKprj9lgi3rS5ruHbvEAElhBFy2BzzIWAH4sp5UhNXNhqxTOAtlc8iRcdLZi/epAy7bqyUrBgsYl62ly2cyOoZTBEgiQYOo96z0+RZRpSlKEJSlKEKkfSlcJsJbUEs7AACJOo2BIBPrFVhsEhCgqD3fwhhMQABoecAb1NcbxX1jGk/cw4hf32GvyX+0KwXsHmbNmI0iNI056ifkRVzTxERDnqkK6gfVRh0Z+oLUpWc4I9R+Y/nXh8M45AjyOvyIE866Y3clnX4VVszLPCx9FsWsO31HHXF0Y2nRSZ2W2zNHuxHqKhUAgRtGnpyq+dlQGwds5YDgsVO/jZiQ3Q66jkZFc+w2Ge1ms3BDWTkMHNplVl8UCTkZQdNwapsLqt7UVDDqHeQ+nysPFb7CmbmNsfQfz6rMawPw+2TJtoT1yLPzis9KvgbaK4IB1Xi1bKCEe6g6JevIPkrgVl+sXf/ADGJ/wB5v/4680ouvG6jP/EeCm+ydm7iHvi5icSRb7sLF9xqVZmmN9CtWP8A0f8A/UYr/eH/AJ1E/R/b8OJbreA/hs2f5mrZXz3Fq6dlY9sbyALZDsH3VTI0bRsOKil4AOd/FEdPrN0fmpB/OobiuENu/lFy8VKKwDYi+2oZg3xXDpBSrdUD2os/6l+YYp7MpJH8SIfY9a9YPiExrGNleSDla/TLLtXkNF9FA3eHoyOmUAXAQ0ASZBGpI1PrNStvj+JWPGjQAMrWwFMeamQfPbyNaVeblwKCSYAEknYAbk19Ecxr8nC69loOqsdrtkoUm5bdSBJKlWWBzzEgj3AqY4ZxAX7SXQrqHEgXFytHIleU7+9cv4dx3DNdnFd4iAF1R7fgOVlAUgHM9wkghcsCNJIk5+NcRxGLuKxY2rSMctglwGEHW93VxSzFspy5oAHMk1UVTIYTZx2Rz9hxSE8jITZ2S6nSqG/brEusJYt2TGrO5u684RMuk66tsRpMgeOCdt7i3Ut3riXluXAmcFRcQnwgFLahWXPudCAxmcs0kC0u2QQT0z8xl5qIVEZdsgq/0pSuqdKUqL7RcdXCWWuMMxHwqN2PICeu1dAJNgjRShNQHGe11m1bfI3euAfDa8UH9pvhWOckaVS8Virl4zfcuSZyye7XyVNoG0kEnma+qQLGUQAIQAbAEgAADbwmnW0zQC550F0hTV8VQ9zW8BftU19H+CC4d7h/1l665uD8OU5BbnnlA32JYkaGstsNxJ8uUphbVxs7Fh9uyMVVVCnS3mBYzvC8pqu2brZ1wwZlTFXrclCynwmbgDKRkzW1Go37thuwrqGFwy20VEUKqAKqjQAAQAPaqGCmDpnVcmZJ+np/Wg7Lp6KbeRgherNlUUKoCqoCqoEAACAABsAK90pVgupSlKEJUT2k40MNZLbu3hRRuWOige8VLVz76QcWRisMupEzA66/3flNSwtDngO0XMuK1OH4UoniOZ2Ys5G0t0nkBAHpWzWK3i1POD0Oh+RrLV+0gi7dE80gj6dEryysxVE+O4cqk7DQksdOSgmOZgc69Vn4ZhO9xCTta+1PWdVQDoD4yf3Y2Jpatn3FO+W9rA+PDzsunRWfCYVbdtbaiFRQo56ARvzrn3aThv1fFHxMVxAe6M2XR84zKpAEiGWAZMCuj1r43h1q8Iu20uAbB1Vh0+8OlfNcNxF1HPvHZg69fw5oY8sdtBcydwNyBy1MfrXlbynZgfcVY+K9nrFi/aNpSpK3CRndhAyKIViQIzmIiJNY3wyndVPqoP8AdX0ijnZVwiZlwDz6G3VN/NX4KDilTDcOtHXu0nrlAPzArGOD2uSx/Wf/ABUzsdV6+ZHJOzPHWsW3Aths112B7yOeXbKfw9amR2ybnZ+Vz+aiq3YshFCrMCYnU7k6nmfOslUdRhVJNI572Zk8z7r59PjNSJXbJFrnh1VhPbE/7H/5B/hrRx3H3vlENpUUPmLC6SdFb7vdganzqMr6m49R+ominwmkhka9jMwcsz7ogxiodK0OItccOqkqjOPFsiKCMrOA8iSQAzwDOmqjrpNSdanEsGbigKwUqcwkSCYIgxBA1O357VoAts21xdRLLIIOoO4Ox9RWEYICchNskQe7hZ6EiIJHWKzkEHKwKsADG41nVW5jQ/3gUpdzbjZcMlZOYyVv1AELT4biVxNq8964wTD5VK2wAtw/aQ2YaknKDlGg035euz3Cmthmde7uEwMjkFVAEBXQgxOY8t6wfVglkIgAV8Uq5dR4bYtA/wDEbnuasNUmJSfL/wCuEbIPdpb76rF1v+k7tmSt/YnHu9q4lxi5t3IVnJLEMqvBJ1MFiJ6AVZK5Dh7HcXFvglrltwwMCSCxDJoJJdXKT0W2B8Irr1Rte17QWm/DvsLpqnlD2diwYzHW7S5rjqi7SxAE8gJ3PlXOu1/FBisRZ7olrVs5iSGUAgMPvAZt9InkdIrD2jxj3OIOGaVsqQNfCufLB8mIUiek9a0X4igMAlj0QFvmRoPcirKCG1ncVW1tXKXmniZckcM9egW1XvDYa5cc27SgsylsztCqUKwSACTObl096j3x7DXuyVH7Qzey7H5g1rcY4ii2kfMWRmA+zYywZWIHhIzAkDTbrtU7opHAtZqcufkkKSlmpamPftLQ7LPkclOYvDrh7iXBiUfEYdjeayjKv2ao4uhVbNL5SYLQYBjLqavXZntCuNs98iOi52UZwRmCnR1kCVYQQY6jlXMew/ZcY7vHe0VsqQUSALLOoZQTzdgCQSBliNzV97H9o2uL3GIsrhb6DwWMxk2xoHQMolZBGkxGsTVeaUwsLL7RbxyFr9Bw9OJN1qA1jcmaKz0pSl11KUpQhfCYrlfE8Z9Zxty6YK2vs033I8Rj0gT+0a6fjBNtv3T+lce4ITmvKeVyfciP+UV5muIHkdPVKVZIjNlKETWnjbht5cjFSzgaGRABY+FpHwqRtz963Kj8YZuqPwIT/GQBp/Vb86Tw3a+YaGnqe7mk8Oa59SxoPH0zWdeJXR+B/UFTv1Ejbyrf4P2p7l7jXLFw58oBtm22ig7hirTLNtPLzqJpWnqYWVMRil0Pd1W1dTsPRXSx26wjEBrhtk8rqPbEnYZmXKT6GpnD423c+B1b91gf0rmA1dB5lvkp39yD6gVt3MOrfEoPqBPseVZqf4bg/wDm8jtsfZZfEsRFFPutnayvy5qxcauZsS37CIvuSzGPbL+ValaWCuqA0kyW1zFuSqo1blAHlWx9cT8afxL/ADrT0VP8vAyIZ2CsaedszA4cReyy19FeUcHYg+hn9KPoCegppMKBt8QBE5H+Sn30avv/APRH4Ln8P+dYcKpyJO+VZ+QmslQENukD8NUjjcl3iPZejxIfgufwE/kNa+Pj0YALcALFQOR8TKIAYfFB0BG8SOVfKw42yXtso3jwnow1U+zAGubAOmS8O+GYGkOje64zzsfsF0H/AEXt83un+vl/sAVlHZuzzDn1u3P8VbPCceL9i1dXa4iuP6ygxW3Xy+TEK0OLXSuuOpTqoPbDg3cXEvJbY2sjK5TO5BzKVLiSYiQCNtZ3FRqYS6drZHm7KPyBJ/Krn2pxDZBaUgC8rq5IJIXLBy6wD4ok9djURW7wKWWakDps9bG+ZF+PfkmI5XNbshVzjHDsuBfOVzW7zkwT8NwZgdh97Nr+zW0MegQMzKJAmSNzHP1NbPEcMrMCwnTY7eEyCRsSM2nTWsN4+FvIE/LUH51PWUjZzYnQ38bLIYpVhtRuyNNT22K2cCft7TvZxDWkPeMUsXD4lg2xEAsubxeEHVV5TVrxXGbuJPd4UPbT+kxFy2yED8NlLigs518RGVfM6VJYe6HRWGzAMPQiRXp2ABJMAbk1iv8ALvYzdsZY+PlxPl0KvoqZsTdkLkOH4cqlswDXFe5bd21Zilx1lidyYn3rcrWuYq4XxF0Wy6veuXLZQoFZPukS0kkLO2uaeda2HxWIusgSySjEyU8bZVjM6qSuYT5ekyJ+gxyte0FzxpnmMja9vXwVrFVwBgAcL/dSD7HWPPp5607PcGt4q5gUu2lyFHkQJLIgKvtJRlUnU/fE1qcdKWxbADXyz+JXaB4GRmQ21US0aANtzmrZ9G+EY33LsjDC21tWiuuZbkMLp3AzJbt6DXVpA0nzUEsaCOp8rZd5H5dJVz965myMh7K/YTCLbQIggAQPaqr9I+LNuyrKgNxSe7uQM6EiDkbdSR4Z8/cXCsWIwyuIdQw31qpY7ZdcpUqvdh1um27MbnduQbS3SSwkEs3i8YBJGjayCedWavirAgbV9ryTcrjRYWSlKVxel5urII6giuLNiRh8TfW6cgZpk6CQTp7hhA55a7XXKfpJwyrjLbuISVZiJ1yz06Eg+1SMY2RrmO0I4a5Z5KGZgewgpZvB1DKZBEg//tR94ZbzT/SAFT+6IK+o+LzDHoak6wY3C94kTB3VonKw2P8AlzBI51VUdQIJto6HLu/hVdFU/LTCTh9lrUrHYu5hqIYGGXow3HpzB5gg86yVr1v2uDgCNCmGE3CfwoBv+Jjy/qCt2tTAL8bdWj2UAfrmrbqN+q+WYzLva2Q8jbwy+yVbOy2GX6sCVBzNcOon77Ab+QFVOau/AFIwtmRB7tCR5lQT+ZrM/ET7QNbzd6A+6dwBl5Hu5C3if4WS7waw3xWbR1nW2p166jesN3s3hmBBspBEGBGh0I0qSpWPbUzM/S8jvK1ap/abslhLWDxFxLCBksuVILCCFMHfkdaqY4jaO1xTHQz+ldE7Xn/sd4dVA+bKCPkaqpY9a1GFYnJHATJd5Ljq7TIc7pebETSGwbe6hvryfi+QJ/ICvv11Op/gf/DUvNJqzOMHgzz/AIUH+ek/YFq8D45etobCXAoUlrYNuGysxb+k3AYldtAB1qQucYxDb33H7otj/kmtLEL8J0lSNT0JAI99PkK91NTspqkGUxNuTnkDn4cVma2uqN4S15APAHRZrWIdrsu7NKkAMZgyCY9QNv2dIkzu1FOk/qD0I1BE8wda38JcJWWiZI002O8VcwbLW7DRa3JXeC1xmYYnklwzvzHavGO+76n9K1RWTimLRCgYgMSxWd9B4oj1HzqKxOLLwihwD8TxlEblRMGToJjYnWh7SXJLEqGWprQ2NpzAztkO0q28I7a4VLNtLt8B0TKxIaJTwkSBGYxOUGTWvx/tRZxVnubDhxdJW7IYEWwAW0MGHBVQ2xDEgmIquqsAAaAaADYelYlvFby5VNwupDKglwqZm7yNyokgjfURJMHOTYJBGXTxk7Q+oAkW58uGoz4LVVVM+OnJYbkBSV+5kUkCY2UQJOgCjlqYFWjszwN7Za7eAFxvCqhswRNDEwBmLCSR0UcqiOEcEu3nR2Xu7SOrguCHco0rCESi5gDLakRA1kWbE9oMPbMNeTMPuhsza7eFZP5VnKp7yNzELuOtszwyy8+PDmFT0VOI27yTI9eSo/0jdnDbZcTbL+K8DcIAJtsyhA6vIKgwikEEaDbUGZ+jjhSX+HXhcC5cQ5Dd2O7Hht2rZygHwkMrajmJ02HztJxyzibD2st3KSpz+G3GUq4YG4CRqI+HrtUj9HHG7d2w9pXQvZuNIVgxyuxuKxOUZviylo1Kk861NBJVfIhszSC027uHXXLwTHzET3bLHA9ma1ruFucIsp3d/vbCK2a1eQF2cgnMl1YIzORIYNAJjYCpzsvxN7quLlxbhGRlYJklLltWDRJ0zZwP3dZ3P3tjw7vsK68x4h7VSuyXHMlpMjA37M2TYglrtssHtwFkqVzFQ5GUeIHTUe5HudZxzubHLnmCbdcu+50Ug4rqFKUqNcSlKUISqR9KPDc9hXA1UwfQ1d6iu1FtWwl0NtlPzqSN2y4FcK51gMT3lpHO7DX12P5g1nqI7O4hMmQN48zMUO4BbQgcwRBkTqal6pKiPdyub1WdkbsvIUdxG1kbvRtoLvpyf+rsfI/sivUVvMsiDqDoQf0NRuB4aDe7q4MyKjNbJJ2zIAJB+JZIneCDuTV7hNTvBuXHMadn8enYtFhNfstML+Gnt91t8Nw7d0hgeIZtD+Ilucda2DYb8JrfRAAABAAgAbADYCvtXjo2k3Ss2CU8ri8l1yb6+4UPjLmVHZpUKpkkMAJ0HLXXpVzw3avBRC4qx4QBrdQbepHSqtxoE2WA0koPY3En/hmo0671U4jhUdYGhziLX062T+HYSynDthxztr+BdHt8ZsN8N60fS4h/Q1tJdDCQQR5Gf0rlBwds7oh9VX+VYzwuz/sk9lA/QVSu+F4+Ep/83+4VmaQ810Ttd/3Vv37X/wB1uqrUfw2yO7gqjDO+XMmaAHIA1PIj9Olbrvp8Kafs/wCdMQ4HumbveXzJ07Bz6LI1tTTSS7BfYty0JzuvdK3DhU/CvyFDhkO6L/CP5Ux/hD+/y/lM/wCKd+7yUZiLy5TLLprqRyIM/OKyGpB7YykAcjtpv6VIcL7K2ntW3L3TmRW+MAaqD91RXZXQ4UwbxxO0eA/lKVeCyPI2HDvy91X68HE9zmeGKxLBY5D4oPkIMcvSrinZPDjcO3rduRz5BgD8ulVrtLwe3axKBCIuqWa1lkAWxGaZ5s6775fWoqfHaeSTZYHaE5jW2dsiVDFhs9Gd+HDLhzHHkq+OJi5dd95gKEm5Crpq1sELLEmP+hlFxztZuf1si+/iafyqUYgDXQeegrH9aTYMCZjTXXoYmK9uxaWQ/wCuP1PpZWrsblAsxoA8fZaIsXj922v7zsx+SrE+9esGb9hnNu6e8uBZy20VQoLZRmfNAEsYEsT7RsNed0BsoTmiGYZQAR8cPGblA5z61r3s9u5kgLmGYsxLMxBiBsNAAd9MwgCmYY6mpB34AZyI18c7KOSfEqizWg59w8cluMWYDvLj3SBqXYkHzyDwjfkKIgAgAAdAIHyFaPj/ANoZ/dT9MtfZcah5OujgZfTwgER/1NPtiDRZtgOiQk+H6993PIJ7T9wty8gKkEBgQfCRIOmxHOasn0aYbPabEsrq7/ZgMAqqEjMLYBMrnkZjvl0gAVD9muBNjstxw1uwAT8etwyABC65IzGTE6aV0mxYVFVVACqAFA0AAEAAUrUSAAsGq94ZQuhu+QZ8On9r06Agg7HQ1H8P7PWbDFraAMdz61JUpG6ukpSlcQlKUoQleLtoMCGEg7ivdKELnHav6PCPtcNIy65QYIOuqn3NV7hfFGLC1dH2msHTxRvIGzR00OsdK7RXNO33BXTEpftWy2xMDc6g7AxKkj3r29onYWOGdsilqiESN6rXr1hp7zSICnN5SRljT9k1E3OMuo8Vhx7x/aAqW4M+a3n27xi2sTGwBgkSABttpUeG0UjZg94sB2diXoaZ4mDnC1lvUpStMtAo/jNyFQficD5K7f8AKPnUfW3xgy9sTsHMfwCY9z861Kjfqn6cfSlfRXyvoNeEwsmAP2a+5+ZJrLe+Ez0P6Vi4ekWkB/CP0rYqN2Tj2r49M/8A3ud/2J81JzSopVA20/d0/SvqswXKHYcgZBI92Bn1MmphKFqY8fhP62keB9lJuYBPTWrRwRYw1kdLSD/gWqLdZmBGdhIIkR06RH5VYeA9qEFnLfu2w9tjb0MEgKpVikkgkETWY+JI3zQsMYvY59+icpsThqnFrbgjnyVkdwASSAAJJOgAHMmuW8RxYxd9sQcwDDJaALL9kCSpOUiSxJfXUZgOVXDi3aew9m4im62dHUFLLk6qRoWABOumtUjAvNpCYkosxt8I2ml/hyk2N5JI0h2QF+RzPp+XVvSiOVx0Nu9erGEQXVOUTlbUiT93STJ51JTWlZB70dMjfMtbj9DW7WpesR8QW+ecBwA9Ft4E+GOhP5mf76+43CC4mUmNQQRuCDIOv/UEisODbxEdR+h/zrdplhuAVpsNm3tKx3S3hkq/cRkbK4gmcpHwsBzHQ7Sp/Ma19w+BbE3VwyTL/wCsI+5bJhnJ5GJCjmfIEiT4thVuWmDgmBIy6MCAYKnkeXuQdCauXZDsumCsKg1uMAbz6ku8eIknU6zHlS9RIIm3Gp0VnJVODNnipnD4dUUKgCqoAAAgADQD5VkpSqRViUpShCUpShCUpShCUpWnxDi9qxHeOFLfCIJYxvCqCY89tRXQCcguOcGi5NgtyvhFU3F9trhJ7tFVeReSx31IkATppr/LBw3tfet6XPtRJJJAV9TMAiFgcgRtz0qb5d9rqvOJ0wds7Xt4/gVt4jwm3ettbZRDdBXOeKdisRgyXw7FlJkgCf4lO/5Hzq9YXtZh3Ukv3cbi4IO8aRIPsTUtauhgGUhgRIIMgjqCN66ySSIp5kjXZsN+xcmwPaVWIS6O6fz+GZiJ+6fI/M1MI4IkEEdRqPmKtPFux+HxBlkhuq6T6xUDf+iiwfhcrz2H5U82taR9SZExGoVZ41iAtxmYwqWwSY2lnJ89gvyqMfjtkbsw33t3Bty1Wrzw76K7Kvmuk3R0LNrG09fepLi3YLD3LbZECPGhH8qHVkd+KYbWuaAGhc/sOzAMLZhgGHiTnryY8vbWjG5qO6bnrmtx/amsGAvGxcNi5I8UJppJmVmdJOo9TUxUxfyCzVTj1dTyFjg3wPusdhSEUHcKAfUATWSlKiWTJubpSlKFxK8WGOZx5gg67ER6bqdOkda91jCeMEclM/NYHzk+WvWkq9odA6/DNM0ptJ2r1isQLaFzrA25k7ADzJge9aGGslUAOpG58zqY8pJjyqRv2A6wwkaHcjYgjUajUVH8Q4SgtOUQlwJWCxMjUAGZ1Iquw6qigu1wN3Hut+XWsw2tjpSdoEk+QXu3dCuJIAKtuY2Kn9JrZS8GMKcxHJAXPyQE1GWuCYzEKt1EVVOcIQpLAMGtsZbY7wcogge9kucH4uyz3+TSMttba8hsChPLrzPpV1UPcCBHs9bki3gDfyXcQoIqupM20bG3DkLfmS1rIuIQzWbwQypY220OkSsZoOomNNKkER2+G1dP/tuv9sCtXhnG+JozW3tC8Y8LOO7ynQalBDiJMAAydwNtW92i4lg7gOIAurGqlUSZ2yui6R0M+tJCprwC1rGXGn1HP862T1KxlNEI2HIc1u423dQjPh2FoG21xmZQMpvWwQAjEk5c5I00G+tdJqv4XEWsbhs0E2rykFW0MGVYGNiDI06V64DxRg31W/nN1FJW6VOW6i5AHzDTP4lDDTxSRoRVfT4k+sc5kwAe3gOXHW+YOv8AalkzzU9SlKaUSUpShCUpShCUpShC8u4AJJAAEknQADmTXL+2uNQYtLyXRcRlysV8QUGSPEARGzR5Veu1eDuXcK62iQ+4jc9R71y2zjAEFu7bcMpCZWBbMRsZPPQb8+tOUzR+q6r69zhHYM2gcj0CkrdwMAVIIOxBkfOvVfIr7TaxiVcewsC1cAEfaT7lV/lVOq39hj4Lv7w/s1DP+gq1wg2qO4qz0pSq5a5KUpQhUj6Q+y5uoL1pYdfiywD5EeYOtUzA8ZzeBgTdmAqrq5jdRsDoZBIj0rtJFaOF4HZtubioAzbmmo6jZbYi6TqqOOpAD+C5fxbh+NsL3jqqqfuxmj94gjy1Br1gsWLiBhz0I6Ebj511bG4RbttkYSGEVxm/afBYh7dxYtsZnp0aANREA+k+rEMu8uDqq+uw5hivC3McuI91L0r4DOo2NbHCuz5x1wrnZbVqe8KH4mI0tew8R6SvXSUkAXKz9PTunkDG/wBLSuYa5fm1YnvNJI1yCRqehiYHP0qUP0WXHh7l+bvlmVR5KoOnz9zV64Rwa1hkyWlCjnAAk8ya3qSfUuOTch+fllraWhjp221PNcu4j9GuJVQyXmuOvw+JpE7ka+1adns/xHJDDRWBLBQHIBnLzXymNR6zXXaVCXhws5oNuiaMLDqAq72I4Jew2HyXrzXJYlEIEW1kwoMZiYgmdOgHOxUpXlzi47RUgFl8y1CdtLIbB3dJIXSpyvF60GUqdiCD71xpsQV1Uf6NcarYPuxIay7q4MfedrgIj7pDD5Ecql+NsbRTFD+gzd4Otl8vex5rlVx1yRzqjcRt3+E4hria2n+JSJVlBnlBDAZoPnBroeICX7DAEMl22QCCCpDKRM9INZ/EInUdaKpv6Xuv4/qB8T3KZh2m2UyDX2o3s1iDcweHc7tZtsZ6m2pNSVaBwsSFClKUriEpSlCEpSlCFWu2naM4ZFRTD3TAfko5t6/z10mqRbw6aEAH7wMA6nXMD1J1kdZqV7W9iL1x2xJdbjDXK2qhRsAG5eQgakxJmoXheIL2wxIJJaY0AhiAAOWg51ZQhoZ9J7VnsZEgDXA5aLbpXwmtfDYnPLDRAYBI1bq2+izptr+syzwaSCeAWzVt7CtpdHmp+YP8qoljiqkw/wBmf2iII5EN6a/zq09mO0NjDsy3rgTvSoQkHLPi3caLy3iopmksIAVrh8boqoCQW19Fe6V570TlkTExOsbTHTavVVi1qUqN49xn6taLC211zpbtJGZ20AEnQDXU8hNU7E9o+I38SLVlO4gJIhHWZGc3HdZKjUDIAT6nSZkRfncAdV0Zmy6HSlaOC43YvO9u1dR3twXVGBInaYqKxK4t6oDthwBcRYaB41EqeelT9K61xabhC4fw/ind/ZXpTJorHaBEBuYI2k6QBtV6+jzGIXvqjKZFu5CsCNe8RmAB/YUE+VTvFuyeHxGroA34hoa2OC8Ct4VMttRJ+JoAZuXiO596bkqGvYRbMqvjoWRz75ht0UjSlKSVglKUoQlKUoQlKUoQovtDwFMVayNod1I5GqPwTsVi0a5h+8KYa5IcATofi7uT4CykgkcyDvJrplK97f07JAI65oXxFAAA0A0AFfaUrwhKUpQhKUpQhKV5u3AoJJgDU1Scb27xLOyYbBlgYCPccDXcsbY1I5AZgdKkZG5+nt6rhNldMRZV1KtsRBrmHazs5hrUnD3PHIBtq3hH3szmYG0684qR/wBH+I31HfsuaBMsSsxqVtyF/LpNTXB+wyIoN8983SIQeiiB71OzZiz2r9iWcZX/AEhoA5nPyHuqK+IBBUSwUElpAPhgiCSNZjXYedW/sj2JRbVq7fl7jAXChnu1ZvFAU9J/Wpw9lcP34v8AdjOvw6aAjmByNS9ElRtCzcl4pqNsA2RmNe/n/QCiOJ9lcPiHD3LYJAjp+lV7jX0d21tscMvijVTqGEzAO4PMHqBV4pUDZHN0KcsuTtg8VZti8U7oqMouSSVIEJAkZU2ESQOkCDfOy3aD6zbh4F1BDgbHlnUdJ0I5GR0Jl8VhluIUYAhhBBrmd7szjcO792mYAk2XU/CYgDeYiBHl50xtNmFnZFKbswZxC+eYv558R6dy6e1sGJAMbSNq+5ax4ZmKKXADFQWAMgGBIB5way0onFq8TwrXLTorZGYQGHI1R+z/ANHT4a+t5rjfYZjaS0VAOb4kYETlPSeQ6CuhUqRkrmAhvFC5fjvpFxlnFFGFspmZu77l82Uai2LguRnIBGYrE66/DVp7PfSBh8W6WwHtvcWUDgENAJbKVJ2g/Flrd412TsYkEOoGb4iB8XkarXGmtcKVbeDQC9eK+IrmGVSM2aI+7O5pkGOUBob9X5qutF8rZlX+lU/gvb7PcW3iEW2XIVLitKFjspDQVJOg3BMCZibhSr43Rmzl17HMNnBKUpUa8pSlKEJSlKEJSlKEJSlKEJSlKEJSlKEJSlKEL4RNfFtgbAD0FeqUISlKUISlKUISlKUISlKUISlKUISlKUISubfShw9u+s3VVmgiY8jsOUkSPeuk15e2DuAfUTUkUm7dtLoJBuFzHhPYvEYkg3h3Vht0IHeMPMn4JEbCR1B26ZYsBFVF2UBRJJMAQJJ1PqayUr1LM6TVenyOkN3FKUpUK8JSlKEJSlKEJSlKEJSlKEJSlKEJSlKEJSlKEL//2Q=="/>
          <p:cNvSpPr>
            <a:spLocks noChangeAspect="1" noChangeArrowheads="1"/>
          </p:cNvSpPr>
          <p:nvPr/>
        </p:nvSpPr>
        <p:spPr bwMode="auto">
          <a:xfrm>
            <a:off x="77788" y="-860425"/>
            <a:ext cx="2543175" cy="1800225"/>
          </a:xfrm>
          <a:prstGeom prst="rect">
            <a:avLst/>
          </a:prstGeom>
          <a:noFill/>
        </p:spPr>
        <p:txBody>
          <a:bodyPr vert="horz" wrap="square" lIns="91440" tIns="45720" rIns="91440" bIns="45720" numCol="1" anchor="t" anchorCtr="0" compatLnSpc="1">
            <a:prstTxWarp prst="textNoShape">
              <a:avLst/>
            </a:prstTxWarp>
          </a:bodyPr>
          <a:lstStyle/>
          <a:p>
            <a:endParaRPr lang="en-US"/>
          </a:p>
        </p:txBody>
      </p:sp>
      <p:pic>
        <p:nvPicPr>
          <p:cNvPr id="17414" name="Picture 6" descr="http://www.natural-law.org/images/states_map.gif"/>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228600" y="3505200"/>
            <a:ext cx="4406614" cy="3114676"/>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Independence</a:t>
            </a:r>
            <a:endParaRPr lang="en-US" dirty="0"/>
          </a:p>
        </p:txBody>
      </p:sp>
      <p:sp>
        <p:nvSpPr>
          <p:cNvPr id="3" name="Content Placeholder 2"/>
          <p:cNvSpPr>
            <a:spLocks noGrp="1"/>
          </p:cNvSpPr>
          <p:nvPr>
            <p:ph sz="half" idx="1"/>
          </p:nvPr>
        </p:nvSpPr>
        <p:spPr/>
        <p:txBody>
          <a:bodyPr>
            <a:normAutofit lnSpcReduction="10000"/>
          </a:bodyPr>
          <a:lstStyle/>
          <a:p>
            <a:r>
              <a:rPr lang="en-US" dirty="0" smtClean="0"/>
              <a:t>We fail to reject a claim of independence between gender and grade in social studies class because the p-value of .097 is greater than the alpha of .05. This means that the grade you receive in social studies class is independent to your gender. </a:t>
            </a:r>
            <a:endParaRPr lang="en-US" dirty="0"/>
          </a:p>
        </p:txBody>
      </p:sp>
      <p:pic>
        <p:nvPicPr>
          <p:cNvPr id="5" name="Content Placeholder 4"/>
          <p:cNvPicPr>
            <a:picLocks noGrp="1"/>
          </p:cNvPicPr>
          <p:nvPr>
            <p:ph sz="half" idx="2"/>
          </p:nvPr>
        </p:nvPicPr>
        <p:blipFill>
          <a:blip r:embed="rId2" cstate="print"/>
          <a:srcRect/>
          <a:stretch>
            <a:fillRect/>
          </a:stretch>
        </p:blipFill>
        <p:spPr bwMode="auto">
          <a:xfrm>
            <a:off x="4800600" y="1371600"/>
            <a:ext cx="3733800" cy="4876800"/>
          </a:xfrm>
          <a:prstGeom prst="rect">
            <a:avLst/>
          </a:prstGeom>
          <a:ln w="38100" cap="sq">
            <a:solidFill>
              <a:srgbClr val="7030A0"/>
            </a:solidFill>
            <a:prstDash val="solid"/>
            <a:miter lim="800000"/>
          </a:ln>
          <a:effectLst>
            <a:outerShdw blurRad="50800" dist="38100" dir="2700000" algn="tl" rotWithShape="0">
              <a:srgbClr val="000000">
                <a:alpha val="43000"/>
              </a:srgbClr>
            </a:outerShdw>
          </a:effectLst>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Conclusion</a:t>
            </a:r>
            <a:endParaRPr lang="en-US" dirty="0"/>
          </a:p>
        </p:txBody>
      </p:sp>
      <p:sp>
        <p:nvSpPr>
          <p:cNvPr id="3" name="Content Placeholder 2"/>
          <p:cNvSpPr>
            <a:spLocks noGrp="1"/>
          </p:cNvSpPr>
          <p:nvPr>
            <p:ph idx="1"/>
          </p:nvPr>
        </p:nvSpPr>
        <p:spPr/>
        <p:txBody>
          <a:bodyPr/>
          <a:lstStyle/>
          <a:p>
            <a:pPr>
              <a:buNone/>
            </a:pPr>
            <a:r>
              <a:rPr lang="en-US" dirty="0" smtClean="0"/>
              <a:t>	We enjoyed the minute to win it challenges and we hope you enjoyed ours! Through our collection of data we were </a:t>
            </a:r>
            <a:r>
              <a:rPr lang="en-US" dirty="0" smtClean="0"/>
              <a:t>impressed by some of the outliers (LYDIA) and were shocked by some of the lower end outliers(not to be named).</a:t>
            </a:r>
            <a:r>
              <a:rPr lang="en-US" dirty="0" smtClean="0"/>
              <a:t> Two subjects were successful in naming all 50 states. </a:t>
            </a:r>
            <a:r>
              <a:rPr lang="en-US" dirty="0" smtClean="0"/>
              <a:t> </a:t>
            </a:r>
            <a:r>
              <a:rPr lang="en-US" dirty="0" smtClean="0"/>
              <a:t>We learned that your grade in social studies class is  independent to your gender.  </a:t>
            </a:r>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Step on up!</a:t>
            </a:r>
            <a:endParaRPr lang="en-US" dirty="0"/>
          </a:p>
        </p:txBody>
      </p:sp>
      <p:sp>
        <p:nvSpPr>
          <p:cNvPr id="3" name="Content Placeholder 2"/>
          <p:cNvSpPr>
            <a:spLocks noGrp="1"/>
          </p:cNvSpPr>
          <p:nvPr>
            <p:ph idx="1"/>
          </p:nvPr>
        </p:nvSpPr>
        <p:spPr/>
        <p:txBody>
          <a:bodyPr/>
          <a:lstStyle/>
          <a:p>
            <a:pPr>
              <a:buNone/>
            </a:pPr>
            <a:r>
              <a:rPr lang="en-US" dirty="0" smtClean="0"/>
              <a:t>		We would like for you to take a seat and answer a few questions before your minute to win it challenge! We asked how frequently you traveled and what your grade was in your last Social Studies class was (not including economics courses). We then compared your responses to the two questions to how many states you named in a minute.</a:t>
            </a:r>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1399032"/>
          </a:xfrm>
        </p:spPr>
        <p:txBody>
          <a:bodyPr/>
          <a:lstStyle/>
          <a:p>
            <a:r>
              <a:rPr lang="en-US" dirty="0" smtClean="0"/>
              <a:t>Overall Collected Quantitative Data</a:t>
            </a:r>
            <a:endParaRPr lang="en-US" dirty="0"/>
          </a:p>
        </p:txBody>
      </p:sp>
      <p:sp>
        <p:nvSpPr>
          <p:cNvPr id="4" name="Content Placeholder 3"/>
          <p:cNvSpPr>
            <a:spLocks noGrp="1"/>
          </p:cNvSpPr>
          <p:nvPr>
            <p:ph sz="half" idx="2"/>
          </p:nvPr>
        </p:nvSpPr>
        <p:spPr>
          <a:xfrm>
            <a:off x="4800600" y="2057400"/>
            <a:ext cx="4038600" cy="4525963"/>
          </a:xfrm>
        </p:spPr>
        <p:txBody>
          <a:bodyPr/>
          <a:lstStyle/>
          <a:p>
            <a:pPr>
              <a:buNone/>
            </a:pPr>
            <a:r>
              <a:rPr lang="en-US" dirty="0" smtClean="0"/>
              <a:t>	Through all of our test subjects, the highest amount of states named was 50. The mean is 27.35 and the median is 25.5. The distribution is roughly symmetric with a range of 45. </a:t>
            </a:r>
            <a:endParaRPr lang="en-US" dirty="0"/>
          </a:p>
        </p:txBody>
      </p:sp>
      <p:pic>
        <p:nvPicPr>
          <p:cNvPr id="1026" name="Picture 2"/>
          <p:cNvPicPr>
            <a:picLocks noGrp="1" noChangeAspect="1" noChangeArrowheads="1"/>
          </p:cNvPicPr>
          <p:nvPr>
            <p:ph sz="half" idx="1"/>
          </p:nvPr>
        </p:nvPicPr>
        <p:blipFill>
          <a:blip r:embed="rId2" cstate="print"/>
          <a:srcRect/>
          <a:stretch>
            <a:fillRect/>
          </a:stretch>
        </p:blipFill>
        <p:spPr bwMode="auto">
          <a:xfrm>
            <a:off x="533400" y="2209800"/>
            <a:ext cx="4296487" cy="3505200"/>
          </a:xfrm>
          <a:prstGeom prst="rect">
            <a:avLst/>
          </a:prstGeom>
          <a:ln w="38100" cap="sq">
            <a:solidFill>
              <a:srgbClr val="7030A0"/>
            </a:solidFill>
            <a:prstDash val="solid"/>
            <a:miter lim="800000"/>
          </a:ln>
          <a:effectLst>
            <a:outerShdw blurRad="50800" dist="38100" dir="2700000" algn="tl" rotWithShape="0">
              <a:srgbClr val="000000">
                <a:alpha val="43000"/>
              </a:srgbClr>
            </a:outerShdw>
          </a:effectLst>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Normal Model</a:t>
            </a:r>
            <a:endParaRPr lang="en-US" dirty="0"/>
          </a:p>
        </p:txBody>
      </p:sp>
      <p:sp>
        <p:nvSpPr>
          <p:cNvPr id="4" name="Content Placeholder 3"/>
          <p:cNvSpPr>
            <a:spLocks noGrp="1"/>
          </p:cNvSpPr>
          <p:nvPr>
            <p:ph sz="half" idx="2"/>
          </p:nvPr>
        </p:nvSpPr>
        <p:spPr>
          <a:xfrm>
            <a:off x="5105400" y="2514600"/>
            <a:ext cx="4038600" cy="4525963"/>
          </a:xfrm>
        </p:spPr>
        <p:txBody>
          <a:bodyPr/>
          <a:lstStyle/>
          <a:p>
            <a:pPr>
              <a:buNone/>
            </a:pPr>
            <a:r>
              <a:rPr lang="en-US" dirty="0" smtClean="0"/>
              <a:t>	The data fits a normal probability plot reasonably well if the outliers of 5,8, and 50 were to be ignored. </a:t>
            </a:r>
            <a:endParaRPr lang="en-US" dirty="0"/>
          </a:p>
        </p:txBody>
      </p:sp>
      <p:pic>
        <p:nvPicPr>
          <p:cNvPr id="5" name="Content Placeholder 4"/>
          <p:cNvPicPr>
            <a:picLocks noGrp="1"/>
          </p:cNvPicPr>
          <p:nvPr>
            <p:ph sz="half" idx="1"/>
          </p:nvPr>
        </p:nvPicPr>
        <p:blipFill>
          <a:blip r:embed="rId2" cstate="print"/>
          <a:srcRect/>
          <a:stretch>
            <a:fillRect/>
          </a:stretch>
        </p:blipFill>
        <p:spPr bwMode="auto">
          <a:xfrm>
            <a:off x="563268" y="1981200"/>
            <a:ext cx="4542132" cy="3565089"/>
          </a:xfrm>
          <a:prstGeom prst="rect">
            <a:avLst/>
          </a:prstGeom>
          <a:ln w="38100" cap="sq">
            <a:solidFill>
              <a:srgbClr val="7030A0"/>
            </a:solidFill>
            <a:prstDash val="solid"/>
            <a:miter lim="800000"/>
          </a:ln>
          <a:effectLst>
            <a:outerShdw blurRad="50800" dist="38100" dir="2700000" algn="tl" rotWithShape="0">
              <a:srgbClr val="000000">
                <a:alpha val="43000"/>
              </a:srgbClr>
            </a:outerShdw>
          </a:effectLst>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Number of States Named Compared to Grade in Social Studies Class</a:t>
            </a:r>
            <a:endParaRPr lang="en-US" dirty="0"/>
          </a:p>
        </p:txBody>
      </p:sp>
      <p:pic>
        <p:nvPicPr>
          <p:cNvPr id="5" name="Content Placeholder 4"/>
          <p:cNvPicPr>
            <a:picLocks noGrp="1"/>
          </p:cNvPicPr>
          <p:nvPr>
            <p:ph sz="half" idx="1"/>
          </p:nvPr>
        </p:nvPicPr>
        <p:blipFill>
          <a:blip r:embed="rId2" cstate="print"/>
          <a:srcRect/>
          <a:stretch>
            <a:fillRect/>
          </a:stretch>
        </p:blipFill>
        <p:spPr bwMode="auto">
          <a:xfrm>
            <a:off x="152400" y="1600200"/>
            <a:ext cx="4191000" cy="3352800"/>
          </a:xfrm>
          <a:prstGeom prst="rect">
            <a:avLst/>
          </a:prstGeom>
          <a:ln w="38100" cap="sq">
            <a:solidFill>
              <a:srgbClr val="7030A0"/>
            </a:solidFill>
            <a:prstDash val="solid"/>
            <a:miter lim="800000"/>
          </a:ln>
          <a:effectLst>
            <a:outerShdw blurRad="50800" dist="38100" dir="2700000" algn="tl" rotWithShape="0">
              <a:srgbClr val="000000">
                <a:alpha val="43000"/>
              </a:srgbClr>
            </a:outerShdw>
          </a:effectLst>
        </p:spPr>
      </p:pic>
      <p:pic>
        <p:nvPicPr>
          <p:cNvPr id="6" name="Content Placeholder 5"/>
          <p:cNvPicPr>
            <a:picLocks noGrp="1"/>
          </p:cNvPicPr>
          <p:nvPr>
            <p:ph sz="half" idx="2"/>
          </p:nvPr>
        </p:nvPicPr>
        <p:blipFill>
          <a:blip r:embed="rId3" cstate="print"/>
          <a:srcRect/>
          <a:stretch>
            <a:fillRect/>
          </a:stretch>
        </p:blipFill>
        <p:spPr bwMode="auto">
          <a:xfrm>
            <a:off x="4724400" y="1600200"/>
            <a:ext cx="4038600" cy="3352800"/>
          </a:xfrm>
          <a:prstGeom prst="rect">
            <a:avLst/>
          </a:prstGeom>
          <a:ln w="38100" cap="sq">
            <a:solidFill>
              <a:srgbClr val="7030A0"/>
            </a:solidFill>
            <a:prstDash val="solid"/>
            <a:miter lim="800000"/>
          </a:ln>
          <a:effectLst>
            <a:outerShdw blurRad="50800" dist="38100" dir="2700000" algn="tl" rotWithShape="0">
              <a:srgbClr val="000000">
                <a:alpha val="43000"/>
              </a:srgbClr>
            </a:outerShdw>
          </a:effectLst>
        </p:spPr>
      </p:pic>
      <p:sp>
        <p:nvSpPr>
          <p:cNvPr id="7" name="TextBox 6"/>
          <p:cNvSpPr txBox="1"/>
          <p:nvPr/>
        </p:nvSpPr>
        <p:spPr>
          <a:xfrm>
            <a:off x="152400" y="5029200"/>
            <a:ext cx="8534400" cy="1477328"/>
          </a:xfrm>
          <a:prstGeom prst="rect">
            <a:avLst/>
          </a:prstGeom>
          <a:noFill/>
        </p:spPr>
        <p:txBody>
          <a:bodyPr wrap="square" rtlCol="0">
            <a:spAutoFit/>
          </a:bodyPr>
          <a:lstStyle/>
          <a:p>
            <a:r>
              <a:rPr lang="en-US" dirty="0" smtClean="0"/>
              <a:t>Both the box plot and summary chart shows the distribution of the number of states named in a minute to the grade you received in social studies class. We found that the median for those who received </a:t>
            </a:r>
            <a:r>
              <a:rPr lang="en-US" dirty="0" smtClean="0"/>
              <a:t>A’s (29) </a:t>
            </a:r>
            <a:r>
              <a:rPr lang="en-US" dirty="0" smtClean="0"/>
              <a:t>was higher than the median for those who received </a:t>
            </a:r>
            <a:r>
              <a:rPr lang="en-US" dirty="0" smtClean="0"/>
              <a:t>B’s(24.5).  Both </a:t>
            </a:r>
            <a:r>
              <a:rPr lang="en-US" dirty="0" smtClean="0"/>
              <a:t>graphs are symmetric. The range for the A’s is 34 and the range for the B’s is 45. </a:t>
            </a:r>
            <a:r>
              <a:rPr lang="en-US" dirty="0" smtClean="0"/>
              <a:t>There </a:t>
            </a:r>
            <a:r>
              <a:rPr lang="en-US" dirty="0" smtClean="0"/>
              <a:t>is an outlier in the B box plot, someone named all 50 states!</a:t>
            </a:r>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Number of States Named Compared to Gender</a:t>
            </a:r>
            <a:endParaRPr lang="en-US" dirty="0"/>
          </a:p>
        </p:txBody>
      </p:sp>
      <p:pic>
        <p:nvPicPr>
          <p:cNvPr id="5" name="Content Placeholder 4"/>
          <p:cNvPicPr>
            <a:picLocks noGrp="1"/>
          </p:cNvPicPr>
          <p:nvPr>
            <p:ph sz="half" idx="2"/>
          </p:nvPr>
        </p:nvPicPr>
        <p:blipFill>
          <a:blip r:embed="rId2" cstate="print"/>
          <a:srcRect/>
          <a:stretch>
            <a:fillRect/>
          </a:stretch>
        </p:blipFill>
        <p:spPr bwMode="auto">
          <a:xfrm>
            <a:off x="4495800" y="1524000"/>
            <a:ext cx="4419600" cy="3429000"/>
          </a:xfrm>
          <a:prstGeom prst="rect">
            <a:avLst/>
          </a:prstGeom>
          <a:ln w="38100" cap="sq">
            <a:solidFill>
              <a:srgbClr val="7030A0"/>
            </a:solidFill>
            <a:prstDash val="solid"/>
            <a:miter lim="800000"/>
          </a:ln>
          <a:effectLst>
            <a:outerShdw blurRad="50800" dist="38100" dir="2700000" algn="tl" rotWithShape="0">
              <a:srgbClr val="000000">
                <a:alpha val="43000"/>
              </a:srgbClr>
            </a:outerShdw>
          </a:effectLst>
        </p:spPr>
      </p:pic>
      <p:pic>
        <p:nvPicPr>
          <p:cNvPr id="8" name="Content Placeholder 7"/>
          <p:cNvPicPr>
            <a:picLocks noGrp="1"/>
          </p:cNvPicPr>
          <p:nvPr>
            <p:ph sz="half" idx="1"/>
          </p:nvPr>
        </p:nvPicPr>
        <p:blipFill>
          <a:blip r:embed="rId3" cstate="print"/>
          <a:srcRect/>
          <a:stretch>
            <a:fillRect/>
          </a:stretch>
        </p:blipFill>
        <p:spPr bwMode="auto">
          <a:xfrm>
            <a:off x="304800" y="1524000"/>
            <a:ext cx="3690919" cy="3428999"/>
          </a:xfrm>
          <a:prstGeom prst="rect">
            <a:avLst/>
          </a:prstGeom>
          <a:ln w="38100" cap="sq">
            <a:solidFill>
              <a:srgbClr val="7030A0"/>
            </a:solidFill>
            <a:prstDash val="solid"/>
            <a:miter lim="800000"/>
          </a:ln>
          <a:effectLst>
            <a:outerShdw blurRad="50800" dist="38100" dir="2700000" algn="tl" rotWithShape="0">
              <a:srgbClr val="000000">
                <a:alpha val="43000"/>
              </a:srgbClr>
            </a:outerShdw>
          </a:effectLst>
        </p:spPr>
      </p:pic>
      <p:sp>
        <p:nvSpPr>
          <p:cNvPr id="9" name="TextBox 8"/>
          <p:cNvSpPr txBox="1"/>
          <p:nvPr/>
        </p:nvSpPr>
        <p:spPr>
          <a:xfrm>
            <a:off x="0" y="4953000"/>
            <a:ext cx="9144000" cy="2031325"/>
          </a:xfrm>
          <a:prstGeom prst="rect">
            <a:avLst/>
          </a:prstGeom>
          <a:noFill/>
        </p:spPr>
        <p:txBody>
          <a:bodyPr wrap="square" rtlCol="0">
            <a:spAutoFit/>
          </a:bodyPr>
          <a:lstStyle/>
          <a:p>
            <a:r>
              <a:rPr lang="en-US" dirty="0" smtClean="0"/>
              <a:t>Both the box plot and summary chart shows the distribution of the number of states named in a minute to the gender of the subjects. We found that the </a:t>
            </a:r>
            <a:r>
              <a:rPr lang="en-US" dirty="0" smtClean="0"/>
              <a:t>median of 28 </a:t>
            </a:r>
            <a:r>
              <a:rPr lang="en-US" dirty="0" smtClean="0"/>
              <a:t>for females  is higher than the median </a:t>
            </a:r>
            <a:r>
              <a:rPr lang="en-US" dirty="0" smtClean="0"/>
              <a:t>males, which is 25. </a:t>
            </a:r>
            <a:r>
              <a:rPr lang="en-US" dirty="0" smtClean="0"/>
              <a:t>However, the Q3 value for </a:t>
            </a:r>
            <a:r>
              <a:rPr lang="en-US" dirty="0" smtClean="0"/>
              <a:t>males (36) </a:t>
            </a:r>
            <a:r>
              <a:rPr lang="en-US" dirty="0" smtClean="0"/>
              <a:t>is higher than the Q3 value for </a:t>
            </a:r>
            <a:r>
              <a:rPr lang="en-US" dirty="0" smtClean="0"/>
              <a:t>females (31). The range for the females data is 45 and the range for the males data is 38.The females data is left skewed and the males data is right skewed. </a:t>
            </a:r>
            <a:r>
              <a:rPr lang="en-US" dirty="0" smtClean="0"/>
              <a:t>There is an outlier in the female box plot, someone named all 50 states!</a:t>
            </a:r>
          </a:p>
          <a:p>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Number of States Named for Each Partner</a:t>
            </a:r>
            <a:endParaRPr lang="en-US" dirty="0"/>
          </a:p>
        </p:txBody>
      </p:sp>
      <p:pic>
        <p:nvPicPr>
          <p:cNvPr id="5" name="Content Placeholder 4"/>
          <p:cNvPicPr>
            <a:picLocks noGrp="1"/>
          </p:cNvPicPr>
          <p:nvPr>
            <p:ph sz="half" idx="1"/>
          </p:nvPr>
        </p:nvPicPr>
        <p:blipFill>
          <a:blip r:embed="rId2" cstate="print"/>
          <a:srcRect/>
          <a:stretch>
            <a:fillRect/>
          </a:stretch>
        </p:blipFill>
        <p:spPr bwMode="auto">
          <a:xfrm>
            <a:off x="304800" y="1752600"/>
            <a:ext cx="4800600" cy="3505200"/>
          </a:xfrm>
          <a:prstGeom prst="rect">
            <a:avLst/>
          </a:prstGeom>
          <a:ln w="38100" cap="sq">
            <a:solidFill>
              <a:srgbClr val="7030A0"/>
            </a:solidFill>
            <a:prstDash val="solid"/>
            <a:miter lim="800000"/>
          </a:ln>
          <a:effectLst>
            <a:outerShdw blurRad="50800" dist="38100" dir="2700000" algn="tl" rotWithShape="0">
              <a:srgbClr val="000000">
                <a:alpha val="43000"/>
              </a:srgbClr>
            </a:outerShdw>
          </a:effectLst>
        </p:spPr>
      </p:pic>
      <p:pic>
        <p:nvPicPr>
          <p:cNvPr id="7" name="Content Placeholder 6"/>
          <p:cNvPicPr>
            <a:picLocks noGrp="1"/>
          </p:cNvPicPr>
          <p:nvPr>
            <p:ph sz="half" idx="2"/>
          </p:nvPr>
        </p:nvPicPr>
        <p:blipFill>
          <a:blip r:embed="rId3" cstate="print"/>
          <a:srcRect/>
          <a:stretch>
            <a:fillRect/>
          </a:stretch>
        </p:blipFill>
        <p:spPr bwMode="auto">
          <a:xfrm>
            <a:off x="5257800" y="1676400"/>
            <a:ext cx="3699338" cy="3629341"/>
          </a:xfrm>
          <a:prstGeom prst="rect">
            <a:avLst/>
          </a:prstGeom>
          <a:ln w="38100" cap="sq">
            <a:solidFill>
              <a:srgbClr val="7030A0"/>
            </a:solidFill>
            <a:prstDash val="solid"/>
            <a:miter lim="800000"/>
          </a:ln>
          <a:effectLst>
            <a:outerShdw blurRad="50800" dist="38100" dir="2700000" algn="tl" rotWithShape="0">
              <a:srgbClr val="000000">
                <a:alpha val="43000"/>
              </a:srgbClr>
            </a:outerShdw>
          </a:effectLst>
        </p:spPr>
      </p:pic>
      <p:sp>
        <p:nvSpPr>
          <p:cNvPr id="6" name="TextBox 5"/>
          <p:cNvSpPr txBox="1"/>
          <p:nvPr/>
        </p:nvSpPr>
        <p:spPr>
          <a:xfrm>
            <a:off x="0" y="5410200"/>
            <a:ext cx="9144000" cy="1200329"/>
          </a:xfrm>
          <a:prstGeom prst="rect">
            <a:avLst/>
          </a:prstGeom>
          <a:noFill/>
        </p:spPr>
        <p:txBody>
          <a:bodyPr wrap="square" rtlCol="0">
            <a:spAutoFit/>
          </a:bodyPr>
          <a:lstStyle/>
          <a:p>
            <a:r>
              <a:rPr lang="en-US" dirty="0" smtClean="0"/>
              <a:t>These are </a:t>
            </a:r>
            <a:r>
              <a:rPr lang="en-US" dirty="0" smtClean="0"/>
              <a:t>box plot </a:t>
            </a:r>
            <a:r>
              <a:rPr lang="en-US" dirty="0" smtClean="0"/>
              <a:t>graphs for each partner’s data collection. The center of Dan’s data is 23.5 and it is symmetric with a range of 45 and an outlier at 50. The center of Ryan’s data is 30.5 and it is roughly symmetric with a range of 25. </a:t>
            </a:r>
            <a:r>
              <a:rPr lang="en-US" dirty="0" smtClean="0"/>
              <a:t>When we both were collecting data at the same time, the center is at 23.5 and it is left skewed with a range of 42. </a:t>
            </a:r>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Marginal Distributions</a:t>
            </a:r>
            <a:endParaRPr lang="en-US" dirty="0"/>
          </a:p>
        </p:txBody>
      </p:sp>
      <p:pic>
        <p:nvPicPr>
          <p:cNvPr id="5" name="Content Placeholder 4"/>
          <p:cNvPicPr>
            <a:picLocks noGrp="1"/>
          </p:cNvPicPr>
          <p:nvPr>
            <p:ph sz="half" idx="1"/>
          </p:nvPr>
        </p:nvPicPr>
        <p:blipFill>
          <a:blip r:embed="rId2" cstate="print"/>
          <a:srcRect/>
          <a:stretch>
            <a:fillRect/>
          </a:stretch>
        </p:blipFill>
        <p:spPr bwMode="auto">
          <a:xfrm>
            <a:off x="381000" y="1524000"/>
            <a:ext cx="4114800" cy="3581400"/>
          </a:xfrm>
          <a:prstGeom prst="rect">
            <a:avLst/>
          </a:prstGeom>
          <a:ln w="38100" cap="sq">
            <a:solidFill>
              <a:srgbClr val="7030A0"/>
            </a:solidFill>
            <a:prstDash val="solid"/>
            <a:miter lim="800000"/>
          </a:ln>
          <a:effectLst>
            <a:outerShdw blurRad="50800" dist="38100" dir="2700000" algn="tl" rotWithShape="0">
              <a:srgbClr val="000000">
                <a:alpha val="43000"/>
              </a:srgbClr>
            </a:outerShdw>
          </a:effectLst>
        </p:spPr>
      </p:pic>
      <p:pic>
        <p:nvPicPr>
          <p:cNvPr id="6" name="Content Placeholder 5"/>
          <p:cNvPicPr>
            <a:picLocks noGrp="1"/>
          </p:cNvPicPr>
          <p:nvPr>
            <p:ph sz="half" idx="2"/>
          </p:nvPr>
        </p:nvPicPr>
        <p:blipFill>
          <a:blip r:embed="rId3" cstate="print"/>
          <a:srcRect/>
          <a:stretch>
            <a:fillRect/>
          </a:stretch>
        </p:blipFill>
        <p:spPr bwMode="auto">
          <a:xfrm>
            <a:off x="4648200" y="1524000"/>
            <a:ext cx="4191000" cy="3581400"/>
          </a:xfrm>
          <a:prstGeom prst="rect">
            <a:avLst/>
          </a:prstGeom>
          <a:ln w="38100" cap="sq">
            <a:solidFill>
              <a:srgbClr val="7030A0"/>
            </a:solidFill>
            <a:prstDash val="solid"/>
            <a:miter lim="800000"/>
          </a:ln>
          <a:effectLst>
            <a:outerShdw blurRad="50800" dist="38100" dir="2700000" algn="tl" rotWithShape="0">
              <a:srgbClr val="000000">
                <a:alpha val="43000"/>
              </a:srgbClr>
            </a:outerShdw>
          </a:effectLst>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Overall Categorical  Data and Conditional Distributions</a:t>
            </a:r>
            <a:endParaRPr lang="en-US" dirty="0"/>
          </a:p>
        </p:txBody>
      </p:sp>
      <p:pic>
        <p:nvPicPr>
          <p:cNvPr id="5" name="Content Placeholder 4"/>
          <p:cNvPicPr>
            <a:picLocks noGrp="1"/>
          </p:cNvPicPr>
          <p:nvPr>
            <p:ph sz="half" idx="1"/>
          </p:nvPr>
        </p:nvPicPr>
        <p:blipFill>
          <a:blip r:embed="rId2" cstate="print"/>
          <a:srcRect/>
          <a:stretch>
            <a:fillRect/>
          </a:stretch>
        </p:blipFill>
        <p:spPr bwMode="auto">
          <a:xfrm>
            <a:off x="1" y="4114800"/>
            <a:ext cx="3505200" cy="2743200"/>
          </a:xfrm>
          <a:prstGeom prst="rect">
            <a:avLst/>
          </a:prstGeom>
          <a:ln w="38100" cap="sq">
            <a:solidFill>
              <a:srgbClr val="7030A0"/>
            </a:solidFill>
            <a:prstDash val="solid"/>
            <a:miter lim="800000"/>
          </a:ln>
          <a:effectLst>
            <a:outerShdw blurRad="50800" dist="38100" dir="2700000" algn="tl" rotWithShape="0">
              <a:srgbClr val="000000">
                <a:alpha val="43000"/>
              </a:srgbClr>
            </a:outerShdw>
          </a:effectLst>
        </p:spPr>
      </p:pic>
      <p:pic>
        <p:nvPicPr>
          <p:cNvPr id="2050" name="Picture 2"/>
          <p:cNvPicPr>
            <a:picLocks noChangeAspect="1" noChangeArrowheads="1"/>
          </p:cNvPicPr>
          <p:nvPr/>
        </p:nvPicPr>
        <p:blipFill>
          <a:blip r:embed="rId3" cstate="print"/>
          <a:srcRect/>
          <a:stretch>
            <a:fillRect/>
          </a:stretch>
        </p:blipFill>
        <p:spPr bwMode="auto">
          <a:xfrm>
            <a:off x="5376862" y="2057400"/>
            <a:ext cx="3767138" cy="3021444"/>
          </a:xfrm>
          <a:prstGeom prst="rect">
            <a:avLst/>
          </a:prstGeom>
          <a:ln w="38100" cap="sq">
            <a:solidFill>
              <a:srgbClr val="7030A0"/>
            </a:solidFill>
            <a:prstDash val="solid"/>
            <a:miter lim="800000"/>
          </a:ln>
          <a:effectLst>
            <a:outerShdw blurRad="50800" dist="38100" dir="2700000" algn="tl" rotWithShape="0">
              <a:srgbClr val="000000">
                <a:alpha val="43000"/>
              </a:srgbClr>
            </a:outerShdw>
          </a:effectLst>
        </p:spPr>
      </p:pic>
      <p:sp>
        <p:nvSpPr>
          <p:cNvPr id="8" name="TextBox 7"/>
          <p:cNvSpPr txBox="1"/>
          <p:nvPr/>
        </p:nvSpPr>
        <p:spPr>
          <a:xfrm>
            <a:off x="152400" y="2286000"/>
            <a:ext cx="3581400" cy="1477328"/>
          </a:xfrm>
          <a:prstGeom prst="rect">
            <a:avLst/>
          </a:prstGeom>
          <a:noFill/>
        </p:spPr>
        <p:txBody>
          <a:bodyPr wrap="square" rtlCol="0">
            <a:spAutoFit/>
          </a:bodyPr>
          <a:lstStyle/>
          <a:p>
            <a:r>
              <a:rPr lang="en-US" dirty="0" smtClean="0"/>
              <a:t>Percent of A’s that are females is 68.4%, and males account for the other 31.6%. The percent of B’s that are females is 40% and the males account for the remaining  60%.</a:t>
            </a:r>
            <a:endParaRPr lang="en-US" dirty="0"/>
          </a:p>
        </p:txBody>
      </p:sp>
      <p:sp>
        <p:nvSpPr>
          <p:cNvPr id="9" name="TextBox 8"/>
          <p:cNvSpPr txBox="1"/>
          <p:nvPr/>
        </p:nvSpPr>
        <p:spPr>
          <a:xfrm>
            <a:off x="4343400" y="2133600"/>
            <a:ext cx="461665" cy="2971800"/>
          </a:xfrm>
          <a:prstGeom prst="rect">
            <a:avLst/>
          </a:prstGeom>
          <a:noFill/>
        </p:spPr>
        <p:txBody>
          <a:bodyPr vert="vert270" wrap="square" rtlCol="0">
            <a:spAutoFit/>
          </a:bodyPr>
          <a:lstStyle/>
          <a:p>
            <a:r>
              <a:rPr lang="en-US" dirty="0" smtClean="0"/>
              <a:t>O</a:t>
            </a:r>
            <a:r>
              <a:rPr lang="en-US" dirty="0" smtClean="0"/>
              <a:t>verall Categorical Data </a:t>
            </a:r>
            <a:endParaRPr lang="en-US" dirty="0"/>
          </a:p>
        </p:txBody>
      </p:sp>
      <p:sp>
        <p:nvSpPr>
          <p:cNvPr id="10" name="Right Arrow 9"/>
          <p:cNvSpPr/>
          <p:nvPr/>
        </p:nvSpPr>
        <p:spPr>
          <a:xfrm>
            <a:off x="4953000" y="3581400"/>
            <a:ext cx="228600" cy="4572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Verve">
  <a:themeElements>
    <a:clrScheme name="Grayscale">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Verve">
      <a:fillStyleLst>
        <a:solidFill>
          <a:schemeClr val="phClr"/>
        </a:solidFill>
        <a:gradFill rotWithShape="1">
          <a:gsLst>
            <a:gs pos="0">
              <a:schemeClr val="phClr">
                <a:tint val="10000"/>
                <a:satMod val="300000"/>
              </a:schemeClr>
            </a:gs>
            <a:gs pos="34000">
              <a:schemeClr val="phClr">
                <a:tint val="13500"/>
                <a:satMod val="250000"/>
              </a:schemeClr>
            </a:gs>
            <a:gs pos="100000">
              <a:schemeClr val="phClr">
                <a:tint val="60000"/>
                <a:satMod val="200000"/>
              </a:schemeClr>
            </a:gs>
          </a:gsLst>
          <a:path path="circle">
            <a:fillToRect l="50000" t="155000" r="50000" b="-55000"/>
          </a:path>
        </a:gradFill>
        <a:gradFill rotWithShape="1">
          <a:gsLst>
            <a:gs pos="0">
              <a:schemeClr val="phClr">
                <a:tint val="60000"/>
                <a:satMod val="160000"/>
              </a:schemeClr>
            </a:gs>
            <a:gs pos="46000">
              <a:schemeClr val="phClr">
                <a:tint val="86000"/>
                <a:satMod val="160000"/>
              </a:schemeClr>
            </a:gs>
            <a:gs pos="100000">
              <a:schemeClr val="phClr">
                <a:shade val="40000"/>
                <a:satMod val="160000"/>
              </a:schemeClr>
            </a:gs>
          </a:gsLst>
          <a:path path="circle">
            <a:fillToRect l="50000" t="155000" r="50000" b="-55000"/>
          </a:path>
        </a:gradFill>
      </a:fillStyleLst>
      <a:lnStyleLst>
        <a:ln w="9525" cap="flat" cmpd="sng" algn="ctr">
          <a:solidFill>
            <a:schemeClr val="phClr">
              <a:satMod val="12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63500" dist="25400" dir="14700000" algn="t" rotWithShape="0">
              <a:srgbClr val="000000">
                <a:alpha val="50000"/>
              </a:srgbClr>
            </a:outerShdw>
          </a:effectLst>
        </a:effectStyle>
        <a:effectStyle>
          <a:effectLst>
            <a:outerShdw blurRad="50800" dist="38100" dir="14700000" algn="t" rotWithShape="0">
              <a:srgbClr val="000000">
                <a:alpha val="60000"/>
              </a:srgbClr>
            </a:outerShdw>
          </a:effectLst>
        </a:effectStyle>
        <a:effectStyle>
          <a:effectLst>
            <a:outerShdw blurRad="50800" dist="38100" dir="14700000" algn="t" rotWithShape="0">
              <a:srgbClr val="000000">
                <a:alpha val="60000"/>
              </a:srgbClr>
            </a:outerShdw>
          </a:effectLst>
          <a:scene3d>
            <a:camera prst="orthographicFront" fov="0">
              <a:rot lat="0" lon="0" rev="0"/>
            </a:camera>
            <a:lightRig rig="contrasting" dir="t">
              <a:rot lat="0" lon="0" rev="3600000"/>
            </a:lightRig>
          </a:scene3d>
          <a:sp3d prstMaterial="plastic">
            <a:bevelT w="127000" h="38200" prst="relaxedInset"/>
            <a:contourClr>
              <a:schemeClr val="phClr"/>
            </a:contourClr>
          </a:sp3d>
        </a:effectStyle>
      </a:effectStyleLst>
      <a:bgFillStyleLst>
        <a:solidFill>
          <a:schemeClr val="phClr"/>
        </a:solidFill>
        <a:gradFill rotWithShape="1">
          <a:gsLst>
            <a:gs pos="0">
              <a:schemeClr val="phClr">
                <a:shade val="48000"/>
                <a:satMod val="230000"/>
              </a:schemeClr>
            </a:gs>
            <a:gs pos="60000">
              <a:schemeClr val="phClr">
                <a:shade val="92000"/>
                <a:satMod val="230000"/>
              </a:schemeClr>
            </a:gs>
            <a:gs pos="100000">
              <a:schemeClr val="phClr">
                <a:tint val="85000"/>
                <a:satMod val="400000"/>
              </a:schemeClr>
            </a:gs>
          </a:gsLst>
          <a:lin ang="5400000" scaled="0"/>
        </a:gradFill>
        <a:blipFill>
          <a:blip xmlns:r="http://schemas.openxmlformats.org/officeDocument/2006/relationships" r:embed="rId1">
            <a:duotone>
              <a:schemeClr val="phClr">
                <a:shade val="1200"/>
                <a:satMod val="150000"/>
              </a:schemeClr>
              <a:schemeClr val="phClr">
                <a:tint val="90000"/>
                <a:satMod val="150000"/>
              </a:schemeClr>
            </a:duotone>
          </a:blip>
          <a:tile tx="0" ty="0" sx="70000" sy="7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Verve</Template>
  <TotalTime>253</TotalTime>
  <Words>427</Words>
  <Application>Microsoft Office PowerPoint</Application>
  <PresentationFormat>On-screen Show (4:3)</PresentationFormat>
  <Paragraphs>23</Paragraphs>
  <Slides>11</Slides>
  <Notes>0</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Verve</vt:lpstr>
      <vt:lpstr>How Many States Can YOU Name in a Minute?</vt:lpstr>
      <vt:lpstr>Step on up!</vt:lpstr>
      <vt:lpstr>Overall Collected Quantitative Data</vt:lpstr>
      <vt:lpstr>Normal Model</vt:lpstr>
      <vt:lpstr>Number of States Named Compared to Grade in Social Studies Class</vt:lpstr>
      <vt:lpstr>Number of States Named Compared to Gender</vt:lpstr>
      <vt:lpstr>Number of States Named for Each Partner</vt:lpstr>
      <vt:lpstr>Marginal Distributions</vt:lpstr>
      <vt:lpstr>Overall Categorical  Data and Conditional Distributions</vt:lpstr>
      <vt:lpstr>Independence</vt:lpstr>
      <vt:lpstr>Conclusion</vt:lpstr>
    </vt:vector>
  </TitlesOfParts>
  <Company>Central Bucks School District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How Many States Can YOU Name in a Minute?</dc:title>
  <dc:creator>Guthier.R268</dc:creator>
  <cp:lastModifiedBy>Guthier.R268</cp:lastModifiedBy>
  <cp:revision>29</cp:revision>
  <dcterms:created xsi:type="dcterms:W3CDTF">2011-05-16T11:34:00Z</dcterms:created>
  <dcterms:modified xsi:type="dcterms:W3CDTF">2011-05-17T20:22:22Z</dcterms:modified>
</cp:coreProperties>
</file>